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ED51A398-CF95-492D-B5FE-0419DBA5FAAA}">
          <p14:sldIdLst/>
        </p14:section>
        <p14:section name="Untitled Section" id="{82A540C2-3DC7-4215-AD6A-40ADB04D952A}">
          <p14:sldIdLst>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7DAF"/>
    <a:srgbClr val="F79203"/>
    <a:srgbClr val="7435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231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1A78C1-2AFA-4206-8AEA-224F2ED6E8AF}" type="doc">
      <dgm:prSet loTypeId="urn:microsoft.com/office/officeart/2005/8/layout/process1" loCatId="process" qsTypeId="urn:microsoft.com/office/officeart/2005/8/quickstyle/simple1" qsCatId="simple" csTypeId="urn:microsoft.com/office/officeart/2005/8/colors/accent1_2" csCatId="accent1" phldr="1"/>
      <dgm:spPr/>
    </dgm:pt>
    <dgm:pt modelId="{718204A0-908D-46AE-B054-230E6FD2ECD5}">
      <dgm:prSet phldrT="[Text]" custT="1"/>
      <dgm:spPr>
        <a:solidFill>
          <a:srgbClr val="777DAF"/>
        </a:solidFill>
      </dgm:spPr>
      <dgm:t>
        <a:bodyPr/>
        <a:lstStyle/>
        <a:p>
          <a:r>
            <a:rPr lang="en-US" sz="1400" b="1" dirty="0" smtClean="0">
              <a:latin typeface="Arial" panose="020B0604020202020204" pitchFamily="34" charset="0"/>
              <a:cs typeface="Arial" panose="020B0604020202020204" pitchFamily="34" charset="0"/>
            </a:rPr>
            <a:t>One on One</a:t>
          </a:r>
          <a:endParaRPr lang="en-US" sz="1400" b="1" dirty="0">
            <a:latin typeface="Arial" panose="020B0604020202020204" pitchFamily="34" charset="0"/>
            <a:cs typeface="Arial" panose="020B0604020202020204" pitchFamily="34" charset="0"/>
          </a:endParaRPr>
        </a:p>
      </dgm:t>
    </dgm:pt>
    <dgm:pt modelId="{2F5D9C59-630E-41F1-8893-387F82E44795}" type="parTrans" cxnId="{35D26086-66A9-49BC-A541-805AA3EF0024}">
      <dgm:prSet/>
      <dgm:spPr/>
      <dgm:t>
        <a:bodyPr/>
        <a:lstStyle/>
        <a:p>
          <a:endParaRPr lang="en-US" sz="1400" b="1">
            <a:latin typeface="Arial" panose="020B0604020202020204" pitchFamily="34" charset="0"/>
            <a:cs typeface="Arial" panose="020B0604020202020204" pitchFamily="34" charset="0"/>
          </a:endParaRPr>
        </a:p>
      </dgm:t>
    </dgm:pt>
    <dgm:pt modelId="{74005A46-7559-4959-A4A3-9E0C088A1C7D}" type="sibTrans" cxnId="{35D26086-66A9-49BC-A541-805AA3EF0024}">
      <dgm:prSet custT="1"/>
      <dgm:spPr>
        <a:solidFill>
          <a:srgbClr val="F79203"/>
        </a:solidFill>
      </dgm:spPr>
      <dgm:t>
        <a:bodyPr/>
        <a:lstStyle/>
        <a:p>
          <a:endParaRPr lang="en-US" sz="1400" b="1" dirty="0">
            <a:latin typeface="Arial" panose="020B0604020202020204" pitchFamily="34" charset="0"/>
            <a:cs typeface="Arial" panose="020B0604020202020204" pitchFamily="34" charset="0"/>
          </a:endParaRPr>
        </a:p>
      </dgm:t>
    </dgm:pt>
    <dgm:pt modelId="{36693129-1CD5-4D12-998B-64916BB2905F}">
      <dgm:prSet phldrT="[Text]" custT="1"/>
      <dgm:spPr>
        <a:solidFill>
          <a:srgbClr val="777DAF"/>
        </a:solidFill>
      </dgm:spPr>
      <dgm:t>
        <a:bodyPr/>
        <a:lstStyle/>
        <a:p>
          <a:r>
            <a:rPr lang="en-US" sz="1400" b="1" dirty="0" smtClean="0">
              <a:latin typeface="Arial" panose="020B0604020202020204" pitchFamily="34" charset="0"/>
              <a:cs typeface="Arial" panose="020B0604020202020204" pitchFamily="34" charset="0"/>
            </a:rPr>
            <a:t>Communications Training 1</a:t>
          </a:r>
          <a:endParaRPr lang="en-US" sz="1400" b="1" dirty="0">
            <a:latin typeface="Arial" panose="020B0604020202020204" pitchFamily="34" charset="0"/>
            <a:cs typeface="Arial" panose="020B0604020202020204" pitchFamily="34" charset="0"/>
          </a:endParaRPr>
        </a:p>
      </dgm:t>
    </dgm:pt>
    <dgm:pt modelId="{D68DBA9B-4C87-4C99-971E-212A5A3993D9}" type="parTrans" cxnId="{EAA1E607-47DD-4F4A-B17B-6E4E9E4A15CC}">
      <dgm:prSet/>
      <dgm:spPr/>
      <dgm:t>
        <a:bodyPr/>
        <a:lstStyle/>
        <a:p>
          <a:endParaRPr lang="en-US" sz="1400" b="1">
            <a:latin typeface="Arial" panose="020B0604020202020204" pitchFamily="34" charset="0"/>
            <a:cs typeface="Arial" panose="020B0604020202020204" pitchFamily="34" charset="0"/>
          </a:endParaRPr>
        </a:p>
      </dgm:t>
    </dgm:pt>
    <dgm:pt modelId="{6995A561-828A-4A52-8969-EA0CAEB6C111}" type="sibTrans" cxnId="{EAA1E607-47DD-4F4A-B17B-6E4E9E4A15CC}">
      <dgm:prSet custT="1"/>
      <dgm:spPr>
        <a:solidFill>
          <a:srgbClr val="F79203"/>
        </a:solidFill>
      </dgm:spPr>
      <dgm:t>
        <a:bodyPr/>
        <a:lstStyle/>
        <a:p>
          <a:endParaRPr lang="en-US" sz="1400" b="1">
            <a:latin typeface="Arial" panose="020B0604020202020204" pitchFamily="34" charset="0"/>
            <a:cs typeface="Arial" panose="020B0604020202020204" pitchFamily="34" charset="0"/>
          </a:endParaRPr>
        </a:p>
      </dgm:t>
    </dgm:pt>
    <dgm:pt modelId="{6A154BC7-4EA1-4F1D-9E45-AC6619B205C2}">
      <dgm:prSet phldrT="[Text]" custT="1"/>
      <dgm:spPr>
        <a:solidFill>
          <a:srgbClr val="777DAF"/>
        </a:solidFill>
      </dgm:spPr>
      <dgm:t>
        <a:bodyPr/>
        <a:lstStyle/>
        <a:p>
          <a:r>
            <a:rPr lang="en-US" sz="1400" b="1" dirty="0" smtClean="0">
              <a:latin typeface="Arial" panose="020B0604020202020204" pitchFamily="34" charset="0"/>
              <a:cs typeface="Arial" panose="020B0604020202020204" pitchFamily="34" charset="0"/>
            </a:rPr>
            <a:t>Communications Training 2</a:t>
          </a:r>
          <a:endParaRPr lang="en-US" sz="1400" b="1" dirty="0">
            <a:latin typeface="Arial" panose="020B0604020202020204" pitchFamily="34" charset="0"/>
            <a:cs typeface="Arial" panose="020B0604020202020204" pitchFamily="34" charset="0"/>
          </a:endParaRPr>
        </a:p>
      </dgm:t>
    </dgm:pt>
    <dgm:pt modelId="{93059FF8-63FA-4344-BF1D-BFF1DD74F149}" type="parTrans" cxnId="{3991ECCA-CA56-4B31-BE01-280D9135A7B0}">
      <dgm:prSet/>
      <dgm:spPr/>
      <dgm:t>
        <a:bodyPr/>
        <a:lstStyle/>
        <a:p>
          <a:endParaRPr lang="en-US" sz="1400" b="1">
            <a:latin typeface="Arial" panose="020B0604020202020204" pitchFamily="34" charset="0"/>
            <a:cs typeface="Arial" panose="020B0604020202020204" pitchFamily="34" charset="0"/>
          </a:endParaRPr>
        </a:p>
      </dgm:t>
    </dgm:pt>
    <dgm:pt modelId="{DB7B8635-08A6-45C3-B5FC-F7D36E118C25}" type="sibTrans" cxnId="{3991ECCA-CA56-4B31-BE01-280D9135A7B0}">
      <dgm:prSet/>
      <dgm:spPr/>
      <dgm:t>
        <a:bodyPr/>
        <a:lstStyle/>
        <a:p>
          <a:endParaRPr lang="en-US" sz="1400" b="1">
            <a:latin typeface="Arial" panose="020B0604020202020204" pitchFamily="34" charset="0"/>
            <a:cs typeface="Arial" panose="020B0604020202020204" pitchFamily="34" charset="0"/>
          </a:endParaRPr>
        </a:p>
      </dgm:t>
    </dgm:pt>
    <dgm:pt modelId="{09968928-E0E3-49BA-9692-676EAAA088C8}" type="pres">
      <dgm:prSet presAssocID="{A01A78C1-2AFA-4206-8AEA-224F2ED6E8AF}" presName="Name0" presStyleCnt="0">
        <dgm:presLayoutVars>
          <dgm:dir/>
          <dgm:resizeHandles val="exact"/>
        </dgm:presLayoutVars>
      </dgm:prSet>
      <dgm:spPr/>
    </dgm:pt>
    <dgm:pt modelId="{77971D1C-683E-4ED1-A3D5-875C0D7E0C8E}" type="pres">
      <dgm:prSet presAssocID="{718204A0-908D-46AE-B054-230E6FD2ECD5}" presName="node" presStyleLbl="node1" presStyleIdx="0" presStyleCnt="3">
        <dgm:presLayoutVars>
          <dgm:bulletEnabled val="1"/>
        </dgm:presLayoutVars>
      </dgm:prSet>
      <dgm:spPr/>
      <dgm:t>
        <a:bodyPr/>
        <a:lstStyle/>
        <a:p>
          <a:endParaRPr lang="en-US"/>
        </a:p>
      </dgm:t>
    </dgm:pt>
    <dgm:pt modelId="{1D497327-A4B6-4DDD-963A-2FE6ADF0CC17}" type="pres">
      <dgm:prSet presAssocID="{74005A46-7559-4959-A4A3-9E0C088A1C7D}" presName="sibTrans" presStyleLbl="sibTrans2D1" presStyleIdx="0" presStyleCnt="2"/>
      <dgm:spPr/>
      <dgm:t>
        <a:bodyPr/>
        <a:lstStyle/>
        <a:p>
          <a:endParaRPr lang="en-US"/>
        </a:p>
      </dgm:t>
    </dgm:pt>
    <dgm:pt modelId="{EA0A4FB2-1F6C-4E4E-B72C-BA9430F631B2}" type="pres">
      <dgm:prSet presAssocID="{74005A46-7559-4959-A4A3-9E0C088A1C7D}" presName="connectorText" presStyleLbl="sibTrans2D1" presStyleIdx="0" presStyleCnt="2"/>
      <dgm:spPr/>
      <dgm:t>
        <a:bodyPr/>
        <a:lstStyle/>
        <a:p>
          <a:endParaRPr lang="en-US"/>
        </a:p>
      </dgm:t>
    </dgm:pt>
    <dgm:pt modelId="{1EF8A27A-5AE6-4249-BF5F-534486069C98}" type="pres">
      <dgm:prSet presAssocID="{36693129-1CD5-4D12-998B-64916BB2905F}" presName="node" presStyleLbl="node1" presStyleIdx="1" presStyleCnt="3">
        <dgm:presLayoutVars>
          <dgm:bulletEnabled val="1"/>
        </dgm:presLayoutVars>
      </dgm:prSet>
      <dgm:spPr/>
      <dgm:t>
        <a:bodyPr/>
        <a:lstStyle/>
        <a:p>
          <a:endParaRPr lang="en-US"/>
        </a:p>
      </dgm:t>
    </dgm:pt>
    <dgm:pt modelId="{767722A4-F296-41DA-936D-0668A5A757EB}" type="pres">
      <dgm:prSet presAssocID="{6995A561-828A-4A52-8969-EA0CAEB6C111}" presName="sibTrans" presStyleLbl="sibTrans2D1" presStyleIdx="1" presStyleCnt="2"/>
      <dgm:spPr/>
      <dgm:t>
        <a:bodyPr/>
        <a:lstStyle/>
        <a:p>
          <a:endParaRPr lang="en-US"/>
        </a:p>
      </dgm:t>
    </dgm:pt>
    <dgm:pt modelId="{6F86AAA6-C89B-4605-9BEA-9EED58D63F05}" type="pres">
      <dgm:prSet presAssocID="{6995A561-828A-4A52-8969-EA0CAEB6C111}" presName="connectorText" presStyleLbl="sibTrans2D1" presStyleIdx="1" presStyleCnt="2"/>
      <dgm:spPr/>
      <dgm:t>
        <a:bodyPr/>
        <a:lstStyle/>
        <a:p>
          <a:endParaRPr lang="en-US"/>
        </a:p>
      </dgm:t>
    </dgm:pt>
    <dgm:pt modelId="{698D7E89-4605-4D9D-AB8C-62AFA7D9C7A8}" type="pres">
      <dgm:prSet presAssocID="{6A154BC7-4EA1-4F1D-9E45-AC6619B205C2}" presName="node" presStyleLbl="node1" presStyleIdx="2" presStyleCnt="3">
        <dgm:presLayoutVars>
          <dgm:bulletEnabled val="1"/>
        </dgm:presLayoutVars>
      </dgm:prSet>
      <dgm:spPr/>
      <dgm:t>
        <a:bodyPr/>
        <a:lstStyle/>
        <a:p>
          <a:endParaRPr lang="en-US"/>
        </a:p>
      </dgm:t>
    </dgm:pt>
  </dgm:ptLst>
  <dgm:cxnLst>
    <dgm:cxn modelId="{DA844A17-A20B-4E61-B57C-1391058B43AD}" type="presOf" srcId="{74005A46-7559-4959-A4A3-9E0C088A1C7D}" destId="{1D497327-A4B6-4DDD-963A-2FE6ADF0CC17}" srcOrd="0" destOrd="0" presId="urn:microsoft.com/office/officeart/2005/8/layout/process1"/>
    <dgm:cxn modelId="{BDC73978-AC67-4C08-919B-5D191F43B8CF}" type="presOf" srcId="{A01A78C1-2AFA-4206-8AEA-224F2ED6E8AF}" destId="{09968928-E0E3-49BA-9692-676EAAA088C8}" srcOrd="0" destOrd="0" presId="urn:microsoft.com/office/officeart/2005/8/layout/process1"/>
    <dgm:cxn modelId="{D43D0AD0-83CE-42B4-8B0F-A714B628AA91}" type="presOf" srcId="{74005A46-7559-4959-A4A3-9E0C088A1C7D}" destId="{EA0A4FB2-1F6C-4E4E-B72C-BA9430F631B2}" srcOrd="1" destOrd="0" presId="urn:microsoft.com/office/officeart/2005/8/layout/process1"/>
    <dgm:cxn modelId="{DBE87A27-4E9B-4C58-92FE-AED435EBF307}" type="presOf" srcId="{6995A561-828A-4A52-8969-EA0CAEB6C111}" destId="{6F86AAA6-C89B-4605-9BEA-9EED58D63F05}" srcOrd="1" destOrd="0" presId="urn:microsoft.com/office/officeart/2005/8/layout/process1"/>
    <dgm:cxn modelId="{0F32C63C-FF33-4CDD-A25B-262FFEE4F034}" type="presOf" srcId="{718204A0-908D-46AE-B054-230E6FD2ECD5}" destId="{77971D1C-683E-4ED1-A3D5-875C0D7E0C8E}" srcOrd="0" destOrd="0" presId="urn:microsoft.com/office/officeart/2005/8/layout/process1"/>
    <dgm:cxn modelId="{8A44126C-11DB-4333-93F8-352F5994199F}" type="presOf" srcId="{6A154BC7-4EA1-4F1D-9E45-AC6619B205C2}" destId="{698D7E89-4605-4D9D-AB8C-62AFA7D9C7A8}" srcOrd="0" destOrd="0" presId="urn:microsoft.com/office/officeart/2005/8/layout/process1"/>
    <dgm:cxn modelId="{3991ECCA-CA56-4B31-BE01-280D9135A7B0}" srcId="{A01A78C1-2AFA-4206-8AEA-224F2ED6E8AF}" destId="{6A154BC7-4EA1-4F1D-9E45-AC6619B205C2}" srcOrd="2" destOrd="0" parTransId="{93059FF8-63FA-4344-BF1D-BFF1DD74F149}" sibTransId="{DB7B8635-08A6-45C3-B5FC-F7D36E118C25}"/>
    <dgm:cxn modelId="{35D26086-66A9-49BC-A541-805AA3EF0024}" srcId="{A01A78C1-2AFA-4206-8AEA-224F2ED6E8AF}" destId="{718204A0-908D-46AE-B054-230E6FD2ECD5}" srcOrd="0" destOrd="0" parTransId="{2F5D9C59-630E-41F1-8893-387F82E44795}" sibTransId="{74005A46-7559-4959-A4A3-9E0C088A1C7D}"/>
    <dgm:cxn modelId="{FA2AC266-3591-4DAA-985C-3CB0530BA753}" type="presOf" srcId="{6995A561-828A-4A52-8969-EA0CAEB6C111}" destId="{767722A4-F296-41DA-936D-0668A5A757EB}" srcOrd="0" destOrd="0" presId="urn:microsoft.com/office/officeart/2005/8/layout/process1"/>
    <dgm:cxn modelId="{47204CB5-9A38-4FED-9DB2-E000C4655CAC}" type="presOf" srcId="{36693129-1CD5-4D12-998B-64916BB2905F}" destId="{1EF8A27A-5AE6-4249-BF5F-534486069C98}" srcOrd="0" destOrd="0" presId="urn:microsoft.com/office/officeart/2005/8/layout/process1"/>
    <dgm:cxn modelId="{EAA1E607-47DD-4F4A-B17B-6E4E9E4A15CC}" srcId="{A01A78C1-2AFA-4206-8AEA-224F2ED6E8AF}" destId="{36693129-1CD5-4D12-998B-64916BB2905F}" srcOrd="1" destOrd="0" parTransId="{D68DBA9B-4C87-4C99-971E-212A5A3993D9}" sibTransId="{6995A561-828A-4A52-8969-EA0CAEB6C111}"/>
    <dgm:cxn modelId="{B4FEFD03-2C13-4148-9FFE-2FEC398B873E}" type="presParOf" srcId="{09968928-E0E3-49BA-9692-676EAAA088C8}" destId="{77971D1C-683E-4ED1-A3D5-875C0D7E0C8E}" srcOrd="0" destOrd="0" presId="urn:microsoft.com/office/officeart/2005/8/layout/process1"/>
    <dgm:cxn modelId="{C08781FE-E8FD-4979-AC56-018DD7FEC405}" type="presParOf" srcId="{09968928-E0E3-49BA-9692-676EAAA088C8}" destId="{1D497327-A4B6-4DDD-963A-2FE6ADF0CC17}" srcOrd="1" destOrd="0" presId="urn:microsoft.com/office/officeart/2005/8/layout/process1"/>
    <dgm:cxn modelId="{1824C1C6-203D-4E3C-8EDD-55A056D170C7}" type="presParOf" srcId="{1D497327-A4B6-4DDD-963A-2FE6ADF0CC17}" destId="{EA0A4FB2-1F6C-4E4E-B72C-BA9430F631B2}" srcOrd="0" destOrd="0" presId="urn:microsoft.com/office/officeart/2005/8/layout/process1"/>
    <dgm:cxn modelId="{EF14FFBB-866E-45A5-BB1F-99130B68E37F}" type="presParOf" srcId="{09968928-E0E3-49BA-9692-676EAAA088C8}" destId="{1EF8A27A-5AE6-4249-BF5F-534486069C98}" srcOrd="2" destOrd="0" presId="urn:microsoft.com/office/officeart/2005/8/layout/process1"/>
    <dgm:cxn modelId="{479E390F-1874-42F7-B0DA-A38B41D8261B}" type="presParOf" srcId="{09968928-E0E3-49BA-9692-676EAAA088C8}" destId="{767722A4-F296-41DA-936D-0668A5A757EB}" srcOrd="3" destOrd="0" presId="urn:microsoft.com/office/officeart/2005/8/layout/process1"/>
    <dgm:cxn modelId="{C04C61F6-98DD-4A04-A47B-A90B9AB7F2C5}" type="presParOf" srcId="{767722A4-F296-41DA-936D-0668A5A757EB}" destId="{6F86AAA6-C89B-4605-9BEA-9EED58D63F05}" srcOrd="0" destOrd="0" presId="urn:microsoft.com/office/officeart/2005/8/layout/process1"/>
    <dgm:cxn modelId="{E7CD2F2D-B6B0-4ADA-947C-AFDBDC8EA342}" type="presParOf" srcId="{09968928-E0E3-49BA-9692-676EAAA088C8}" destId="{698D7E89-4605-4D9D-AB8C-62AFA7D9C7A8}"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E4B805-AD41-48E0-AA93-EC256FE7AD7F}" type="doc">
      <dgm:prSet loTypeId="urn:microsoft.com/office/officeart/2009/3/layout/DescendingProcess" loCatId="process" qsTypeId="urn:microsoft.com/office/officeart/2005/8/quickstyle/simple1" qsCatId="simple" csTypeId="urn:microsoft.com/office/officeart/2005/8/colors/accent1_2" csCatId="accent1" phldr="1"/>
      <dgm:spPr/>
      <dgm:t>
        <a:bodyPr/>
        <a:lstStyle/>
        <a:p>
          <a:endParaRPr lang="en-US"/>
        </a:p>
      </dgm:t>
    </dgm:pt>
    <dgm:pt modelId="{5A303940-AC65-455E-852E-03ADC4B829D6}">
      <dgm:prSet phldrT="[Text]" custT="1"/>
      <dgm:spPr/>
      <dgm:t>
        <a:bodyPr/>
        <a:lstStyle/>
        <a:p>
          <a:endParaRPr lang="en-US" sz="1800" dirty="0">
            <a:latin typeface="Arial" panose="020B0604020202020204" pitchFamily="34" charset="0"/>
            <a:cs typeface="Arial" panose="020B0604020202020204" pitchFamily="34" charset="0"/>
          </a:endParaRPr>
        </a:p>
      </dgm:t>
    </dgm:pt>
    <dgm:pt modelId="{1A6BF1AA-6505-4584-B78F-B39208BE038B}" type="parTrans" cxnId="{454965B2-1868-473C-B2C0-1AD6B1BE95B6}">
      <dgm:prSet/>
      <dgm:spPr/>
      <dgm:t>
        <a:bodyPr/>
        <a:lstStyle/>
        <a:p>
          <a:endParaRPr lang="en-US" sz="1200">
            <a:latin typeface="Arial" panose="020B0604020202020204" pitchFamily="34" charset="0"/>
            <a:cs typeface="Arial" panose="020B0604020202020204" pitchFamily="34" charset="0"/>
          </a:endParaRPr>
        </a:p>
      </dgm:t>
    </dgm:pt>
    <dgm:pt modelId="{47EE94CA-6458-4AA1-B0C9-36B9C2B842E4}" type="sibTrans" cxnId="{454965B2-1868-473C-B2C0-1AD6B1BE95B6}">
      <dgm:prSet/>
      <dgm:spPr/>
      <dgm:t>
        <a:bodyPr/>
        <a:lstStyle/>
        <a:p>
          <a:endParaRPr lang="en-US" sz="1200">
            <a:latin typeface="Arial" panose="020B0604020202020204" pitchFamily="34" charset="0"/>
            <a:cs typeface="Arial" panose="020B0604020202020204" pitchFamily="34" charset="0"/>
          </a:endParaRPr>
        </a:p>
      </dgm:t>
    </dgm:pt>
    <dgm:pt modelId="{18F11E7A-EF63-479C-9946-3243EB9898C3}">
      <dgm:prSet phldrT="[Text]" custT="1"/>
      <dgm:spPr/>
      <dgm:t>
        <a:bodyPr/>
        <a:lstStyle/>
        <a:p>
          <a:endParaRPr lang="en-US" sz="1800" dirty="0">
            <a:latin typeface="Arial" panose="020B0604020202020204" pitchFamily="34" charset="0"/>
            <a:cs typeface="Arial" panose="020B0604020202020204" pitchFamily="34" charset="0"/>
          </a:endParaRPr>
        </a:p>
      </dgm:t>
    </dgm:pt>
    <dgm:pt modelId="{29862120-509F-4D82-9A6C-00D6E4951453}" type="parTrans" cxnId="{99F0F296-2617-4274-887B-8B0BD0F87FD5}">
      <dgm:prSet/>
      <dgm:spPr/>
      <dgm:t>
        <a:bodyPr/>
        <a:lstStyle/>
        <a:p>
          <a:endParaRPr lang="en-US" sz="1200">
            <a:latin typeface="Arial" panose="020B0604020202020204" pitchFamily="34" charset="0"/>
            <a:cs typeface="Arial" panose="020B0604020202020204" pitchFamily="34" charset="0"/>
          </a:endParaRPr>
        </a:p>
      </dgm:t>
    </dgm:pt>
    <dgm:pt modelId="{0003C70D-9CDF-4CBE-932B-06F4CD4A7BE1}" type="sibTrans" cxnId="{99F0F296-2617-4274-887B-8B0BD0F87FD5}">
      <dgm:prSet/>
      <dgm:spPr/>
      <dgm:t>
        <a:bodyPr/>
        <a:lstStyle/>
        <a:p>
          <a:endParaRPr lang="en-US" sz="1200">
            <a:latin typeface="Arial" panose="020B0604020202020204" pitchFamily="34" charset="0"/>
            <a:cs typeface="Arial" panose="020B0604020202020204" pitchFamily="34" charset="0"/>
          </a:endParaRPr>
        </a:p>
      </dgm:t>
    </dgm:pt>
    <dgm:pt modelId="{BA72B6FF-0CBA-4F8B-8780-F30F8559493C}">
      <dgm:prSet phldrT="[Text]" custT="1"/>
      <dgm:spPr/>
      <dgm:t>
        <a:bodyPr/>
        <a:lstStyle/>
        <a:p>
          <a:endParaRPr lang="en-US" sz="1800" dirty="0">
            <a:latin typeface="Arial" panose="020B0604020202020204" pitchFamily="34" charset="0"/>
            <a:cs typeface="Arial" panose="020B0604020202020204" pitchFamily="34" charset="0"/>
          </a:endParaRPr>
        </a:p>
      </dgm:t>
    </dgm:pt>
    <dgm:pt modelId="{98CC1F59-9711-4929-BD2B-0AAFBCCFA5DE}" type="sibTrans" cxnId="{290E5508-19C8-4C2F-B317-65FCE20CE850}">
      <dgm:prSet/>
      <dgm:spPr/>
      <dgm:t>
        <a:bodyPr/>
        <a:lstStyle/>
        <a:p>
          <a:endParaRPr lang="en-US" sz="1200">
            <a:latin typeface="Arial" panose="020B0604020202020204" pitchFamily="34" charset="0"/>
            <a:cs typeface="Arial" panose="020B0604020202020204" pitchFamily="34" charset="0"/>
          </a:endParaRPr>
        </a:p>
      </dgm:t>
    </dgm:pt>
    <dgm:pt modelId="{54876A11-2457-47E4-9CBB-8264534CC717}" type="parTrans" cxnId="{290E5508-19C8-4C2F-B317-65FCE20CE850}">
      <dgm:prSet/>
      <dgm:spPr/>
      <dgm:t>
        <a:bodyPr/>
        <a:lstStyle/>
        <a:p>
          <a:endParaRPr lang="en-US" sz="1200">
            <a:latin typeface="Arial" panose="020B0604020202020204" pitchFamily="34" charset="0"/>
            <a:cs typeface="Arial" panose="020B0604020202020204" pitchFamily="34" charset="0"/>
          </a:endParaRPr>
        </a:p>
      </dgm:t>
    </dgm:pt>
    <dgm:pt modelId="{61E4C3D2-988B-4BE2-8F04-0C8E292C839C}">
      <dgm:prSet phldrT="[Text]" custT="1"/>
      <dgm:spPr/>
      <dgm:t>
        <a:bodyPr/>
        <a:lstStyle/>
        <a:p>
          <a:endParaRPr lang="en-US" sz="1800" dirty="0">
            <a:latin typeface="Arial" panose="020B0604020202020204" pitchFamily="34" charset="0"/>
            <a:cs typeface="Arial" panose="020B0604020202020204" pitchFamily="34" charset="0"/>
          </a:endParaRPr>
        </a:p>
      </dgm:t>
    </dgm:pt>
    <dgm:pt modelId="{900D1DAF-D515-4D55-9536-3F03356EB442}" type="sibTrans" cxnId="{4A502413-CE59-48AC-BC7D-FEBBFB843599}">
      <dgm:prSet/>
      <dgm:spPr/>
      <dgm:t>
        <a:bodyPr/>
        <a:lstStyle/>
        <a:p>
          <a:endParaRPr lang="en-US" sz="1200">
            <a:latin typeface="Arial" panose="020B0604020202020204" pitchFamily="34" charset="0"/>
            <a:cs typeface="Arial" panose="020B0604020202020204" pitchFamily="34" charset="0"/>
          </a:endParaRPr>
        </a:p>
      </dgm:t>
    </dgm:pt>
    <dgm:pt modelId="{AF3C720A-D750-4A93-874A-2267CEFB8C18}" type="parTrans" cxnId="{4A502413-CE59-48AC-BC7D-FEBBFB843599}">
      <dgm:prSet/>
      <dgm:spPr/>
      <dgm:t>
        <a:bodyPr/>
        <a:lstStyle/>
        <a:p>
          <a:endParaRPr lang="en-US" sz="1200">
            <a:latin typeface="Arial" panose="020B0604020202020204" pitchFamily="34" charset="0"/>
            <a:cs typeface="Arial" panose="020B0604020202020204" pitchFamily="34" charset="0"/>
          </a:endParaRPr>
        </a:p>
      </dgm:t>
    </dgm:pt>
    <dgm:pt modelId="{146E309B-4633-4FDF-939E-E4CB59C4B902}">
      <dgm:prSet phldrT="[Text]" custT="1"/>
      <dgm:spPr/>
      <dgm:t>
        <a:bodyPr/>
        <a:lstStyle/>
        <a:p>
          <a:endParaRPr lang="en-US" sz="1800" dirty="0">
            <a:latin typeface="Arial" panose="020B0604020202020204" pitchFamily="34" charset="0"/>
            <a:cs typeface="Arial" panose="020B0604020202020204" pitchFamily="34" charset="0"/>
          </a:endParaRPr>
        </a:p>
      </dgm:t>
    </dgm:pt>
    <dgm:pt modelId="{DF791189-ADD7-4D8B-8383-D03A444ED449}" type="parTrans" cxnId="{6CE633DD-8456-46F0-B0DF-FF785DEE2A7E}">
      <dgm:prSet/>
      <dgm:spPr/>
      <dgm:t>
        <a:bodyPr/>
        <a:lstStyle/>
        <a:p>
          <a:endParaRPr lang="en-US"/>
        </a:p>
      </dgm:t>
    </dgm:pt>
    <dgm:pt modelId="{DC6452D1-1CAE-40B0-BF5D-A653ED3C3208}" type="sibTrans" cxnId="{6CE633DD-8456-46F0-B0DF-FF785DEE2A7E}">
      <dgm:prSet/>
      <dgm:spPr/>
      <dgm:t>
        <a:bodyPr/>
        <a:lstStyle/>
        <a:p>
          <a:endParaRPr lang="en-US"/>
        </a:p>
      </dgm:t>
    </dgm:pt>
    <dgm:pt modelId="{5AAF849E-6F7B-45F1-B049-8F28E8764D53}">
      <dgm:prSet phldrT="[Text]" custT="1"/>
      <dgm:spPr/>
      <dgm:t>
        <a:bodyPr/>
        <a:lstStyle/>
        <a:p>
          <a:endParaRPr lang="en-US" sz="1800" dirty="0">
            <a:latin typeface="Arial" panose="020B0604020202020204" pitchFamily="34" charset="0"/>
            <a:cs typeface="Arial" panose="020B0604020202020204" pitchFamily="34" charset="0"/>
          </a:endParaRPr>
        </a:p>
      </dgm:t>
    </dgm:pt>
    <dgm:pt modelId="{AA31E1F9-6438-4E8D-BFFE-BC9CBFF7EE67}" type="parTrans" cxnId="{219C810D-0831-44B2-AD81-D22C9E491F0F}">
      <dgm:prSet/>
      <dgm:spPr/>
      <dgm:t>
        <a:bodyPr/>
        <a:lstStyle/>
        <a:p>
          <a:endParaRPr lang="en-US"/>
        </a:p>
      </dgm:t>
    </dgm:pt>
    <dgm:pt modelId="{7640A2BD-4774-4B7E-916A-4B62D8297B4F}" type="sibTrans" cxnId="{219C810D-0831-44B2-AD81-D22C9E491F0F}">
      <dgm:prSet/>
      <dgm:spPr/>
      <dgm:t>
        <a:bodyPr/>
        <a:lstStyle/>
        <a:p>
          <a:endParaRPr lang="en-US"/>
        </a:p>
      </dgm:t>
    </dgm:pt>
    <dgm:pt modelId="{CD9EF85A-F6AD-482B-BA4A-B41152DAB697}" type="pres">
      <dgm:prSet presAssocID="{3CE4B805-AD41-48E0-AA93-EC256FE7AD7F}" presName="Name0" presStyleCnt="0">
        <dgm:presLayoutVars>
          <dgm:chMax val="7"/>
          <dgm:chPref val="5"/>
        </dgm:presLayoutVars>
      </dgm:prSet>
      <dgm:spPr/>
      <dgm:t>
        <a:bodyPr/>
        <a:lstStyle/>
        <a:p>
          <a:endParaRPr lang="en-US"/>
        </a:p>
      </dgm:t>
    </dgm:pt>
    <dgm:pt modelId="{073BFFEF-B323-43A7-B7A5-415B3DBC1F61}" type="pres">
      <dgm:prSet presAssocID="{3CE4B805-AD41-48E0-AA93-EC256FE7AD7F}" presName="arrowNode" presStyleLbl="node1" presStyleIdx="0" presStyleCnt="1"/>
      <dgm:spPr>
        <a:solidFill>
          <a:srgbClr val="74357C"/>
        </a:solidFill>
      </dgm:spPr>
    </dgm:pt>
    <dgm:pt modelId="{F67BEE3D-EC3F-40D6-AD6D-D37D842E5FD4}" type="pres">
      <dgm:prSet presAssocID="{5A303940-AC65-455E-852E-03ADC4B829D6}" presName="txNode1" presStyleLbl="revTx" presStyleIdx="0" presStyleCnt="6">
        <dgm:presLayoutVars>
          <dgm:bulletEnabled val="1"/>
        </dgm:presLayoutVars>
      </dgm:prSet>
      <dgm:spPr/>
      <dgm:t>
        <a:bodyPr/>
        <a:lstStyle/>
        <a:p>
          <a:endParaRPr lang="en-US"/>
        </a:p>
      </dgm:t>
    </dgm:pt>
    <dgm:pt modelId="{1D7C141D-CD1C-4ACE-99DA-B0325FBEC4B1}" type="pres">
      <dgm:prSet presAssocID="{18F11E7A-EF63-479C-9946-3243EB9898C3}" presName="txNode2" presStyleLbl="revTx" presStyleIdx="1" presStyleCnt="6">
        <dgm:presLayoutVars>
          <dgm:bulletEnabled val="1"/>
        </dgm:presLayoutVars>
      </dgm:prSet>
      <dgm:spPr/>
      <dgm:t>
        <a:bodyPr/>
        <a:lstStyle/>
        <a:p>
          <a:endParaRPr lang="en-US"/>
        </a:p>
      </dgm:t>
    </dgm:pt>
    <dgm:pt modelId="{141F3FAB-CAF5-401E-BCAE-A076D6EF0A43}" type="pres">
      <dgm:prSet presAssocID="{0003C70D-9CDF-4CBE-932B-06F4CD4A7BE1}" presName="dotNode2" presStyleCnt="0"/>
      <dgm:spPr/>
    </dgm:pt>
    <dgm:pt modelId="{BA493EA3-6A8C-4BFB-A867-AC3F2F0B8DA6}" type="pres">
      <dgm:prSet presAssocID="{0003C70D-9CDF-4CBE-932B-06F4CD4A7BE1}" presName="dotRepeatNode" presStyleLbl="fgShp" presStyleIdx="0" presStyleCnt="4"/>
      <dgm:spPr/>
      <dgm:t>
        <a:bodyPr/>
        <a:lstStyle/>
        <a:p>
          <a:endParaRPr lang="en-US"/>
        </a:p>
      </dgm:t>
    </dgm:pt>
    <dgm:pt modelId="{744EB790-506A-45A5-8C54-424638881F1E}" type="pres">
      <dgm:prSet presAssocID="{61E4C3D2-988B-4BE2-8F04-0C8E292C839C}" presName="txNode3" presStyleLbl="revTx" presStyleIdx="2" presStyleCnt="6">
        <dgm:presLayoutVars>
          <dgm:bulletEnabled val="1"/>
        </dgm:presLayoutVars>
      </dgm:prSet>
      <dgm:spPr/>
      <dgm:t>
        <a:bodyPr/>
        <a:lstStyle/>
        <a:p>
          <a:endParaRPr lang="en-US"/>
        </a:p>
      </dgm:t>
    </dgm:pt>
    <dgm:pt modelId="{D322F1F9-C7CF-4FE5-9E25-FE87C82B6494}" type="pres">
      <dgm:prSet presAssocID="{900D1DAF-D515-4D55-9536-3F03356EB442}" presName="dotNode3" presStyleCnt="0"/>
      <dgm:spPr/>
    </dgm:pt>
    <dgm:pt modelId="{6508C47A-5EE1-4E69-85DD-B0E354AEC853}" type="pres">
      <dgm:prSet presAssocID="{900D1DAF-D515-4D55-9536-3F03356EB442}" presName="dotRepeatNode" presStyleLbl="fgShp" presStyleIdx="1" presStyleCnt="4"/>
      <dgm:spPr/>
      <dgm:t>
        <a:bodyPr/>
        <a:lstStyle/>
        <a:p>
          <a:endParaRPr lang="en-US"/>
        </a:p>
      </dgm:t>
    </dgm:pt>
    <dgm:pt modelId="{586E3835-FA25-44B0-AB7B-8FC62F2B180A}" type="pres">
      <dgm:prSet presAssocID="{146E309B-4633-4FDF-939E-E4CB59C4B902}" presName="txNode4" presStyleLbl="revTx" presStyleIdx="3" presStyleCnt="6">
        <dgm:presLayoutVars>
          <dgm:bulletEnabled val="1"/>
        </dgm:presLayoutVars>
      </dgm:prSet>
      <dgm:spPr/>
      <dgm:t>
        <a:bodyPr/>
        <a:lstStyle/>
        <a:p>
          <a:endParaRPr lang="en-US"/>
        </a:p>
      </dgm:t>
    </dgm:pt>
    <dgm:pt modelId="{C2CC3469-C0B2-4C7A-B161-45D4992DE59B}" type="pres">
      <dgm:prSet presAssocID="{DC6452D1-1CAE-40B0-BF5D-A653ED3C3208}" presName="dotNode4" presStyleCnt="0"/>
      <dgm:spPr/>
    </dgm:pt>
    <dgm:pt modelId="{CD240D19-D72E-4D8E-85AE-86AAED131F9D}" type="pres">
      <dgm:prSet presAssocID="{DC6452D1-1CAE-40B0-BF5D-A653ED3C3208}" presName="dotRepeatNode" presStyleLbl="fgShp" presStyleIdx="2" presStyleCnt="4"/>
      <dgm:spPr/>
      <dgm:t>
        <a:bodyPr/>
        <a:lstStyle/>
        <a:p>
          <a:endParaRPr lang="en-US"/>
        </a:p>
      </dgm:t>
    </dgm:pt>
    <dgm:pt modelId="{DA9917B6-F2BF-4412-82A7-5AE9785B48EA}" type="pres">
      <dgm:prSet presAssocID="{5AAF849E-6F7B-45F1-B049-8F28E8764D53}" presName="txNode5" presStyleLbl="revTx" presStyleIdx="4" presStyleCnt="6">
        <dgm:presLayoutVars>
          <dgm:bulletEnabled val="1"/>
        </dgm:presLayoutVars>
      </dgm:prSet>
      <dgm:spPr/>
      <dgm:t>
        <a:bodyPr/>
        <a:lstStyle/>
        <a:p>
          <a:endParaRPr lang="en-US"/>
        </a:p>
      </dgm:t>
    </dgm:pt>
    <dgm:pt modelId="{EB1CF50B-8879-480F-B78D-0F56EFAB8142}" type="pres">
      <dgm:prSet presAssocID="{7640A2BD-4774-4B7E-916A-4B62D8297B4F}" presName="dotNode5" presStyleCnt="0"/>
      <dgm:spPr/>
    </dgm:pt>
    <dgm:pt modelId="{87DAAB1E-B15B-45F2-992A-CDE9B39AA847}" type="pres">
      <dgm:prSet presAssocID="{7640A2BD-4774-4B7E-916A-4B62D8297B4F}" presName="dotRepeatNode" presStyleLbl="fgShp" presStyleIdx="3" presStyleCnt="4"/>
      <dgm:spPr/>
      <dgm:t>
        <a:bodyPr/>
        <a:lstStyle/>
        <a:p>
          <a:endParaRPr lang="en-US"/>
        </a:p>
      </dgm:t>
    </dgm:pt>
    <dgm:pt modelId="{64D31A2F-4303-494E-8003-442472D4D9BA}" type="pres">
      <dgm:prSet presAssocID="{BA72B6FF-0CBA-4F8B-8780-F30F8559493C}" presName="txNode6" presStyleLbl="revTx" presStyleIdx="5" presStyleCnt="6">
        <dgm:presLayoutVars>
          <dgm:bulletEnabled val="1"/>
        </dgm:presLayoutVars>
      </dgm:prSet>
      <dgm:spPr/>
      <dgm:t>
        <a:bodyPr/>
        <a:lstStyle/>
        <a:p>
          <a:endParaRPr lang="en-US"/>
        </a:p>
      </dgm:t>
    </dgm:pt>
  </dgm:ptLst>
  <dgm:cxnLst>
    <dgm:cxn modelId="{8FE60DFB-3A70-4E98-BE91-40B65E163FA5}" type="presOf" srcId="{DC6452D1-1CAE-40B0-BF5D-A653ED3C3208}" destId="{CD240D19-D72E-4D8E-85AE-86AAED131F9D}" srcOrd="0" destOrd="0" presId="urn:microsoft.com/office/officeart/2009/3/layout/DescendingProcess"/>
    <dgm:cxn modelId="{54031E4D-748E-4216-B7F9-EDA2A0832E1E}" type="presOf" srcId="{5AAF849E-6F7B-45F1-B049-8F28E8764D53}" destId="{DA9917B6-F2BF-4412-82A7-5AE9785B48EA}" srcOrd="0" destOrd="0" presId="urn:microsoft.com/office/officeart/2009/3/layout/DescendingProcess"/>
    <dgm:cxn modelId="{6CE633DD-8456-46F0-B0DF-FF785DEE2A7E}" srcId="{3CE4B805-AD41-48E0-AA93-EC256FE7AD7F}" destId="{146E309B-4633-4FDF-939E-E4CB59C4B902}" srcOrd="3" destOrd="0" parTransId="{DF791189-ADD7-4D8B-8383-D03A444ED449}" sibTransId="{DC6452D1-1CAE-40B0-BF5D-A653ED3C3208}"/>
    <dgm:cxn modelId="{99F0F296-2617-4274-887B-8B0BD0F87FD5}" srcId="{3CE4B805-AD41-48E0-AA93-EC256FE7AD7F}" destId="{18F11E7A-EF63-479C-9946-3243EB9898C3}" srcOrd="1" destOrd="0" parTransId="{29862120-509F-4D82-9A6C-00D6E4951453}" sibTransId="{0003C70D-9CDF-4CBE-932B-06F4CD4A7BE1}"/>
    <dgm:cxn modelId="{D84616A4-B17D-4758-82FB-4407004EDA5F}" type="presOf" srcId="{18F11E7A-EF63-479C-9946-3243EB9898C3}" destId="{1D7C141D-CD1C-4ACE-99DA-B0325FBEC4B1}" srcOrd="0" destOrd="0" presId="urn:microsoft.com/office/officeart/2009/3/layout/DescendingProcess"/>
    <dgm:cxn modelId="{9860A45C-C88F-47D1-9DF1-796E60EE0A2E}" type="presOf" srcId="{5A303940-AC65-455E-852E-03ADC4B829D6}" destId="{F67BEE3D-EC3F-40D6-AD6D-D37D842E5FD4}" srcOrd="0" destOrd="0" presId="urn:microsoft.com/office/officeart/2009/3/layout/DescendingProcess"/>
    <dgm:cxn modelId="{E887745E-90AD-43CA-AC91-344287180FA6}" type="presOf" srcId="{0003C70D-9CDF-4CBE-932B-06F4CD4A7BE1}" destId="{BA493EA3-6A8C-4BFB-A867-AC3F2F0B8DA6}" srcOrd="0" destOrd="0" presId="urn:microsoft.com/office/officeart/2009/3/layout/DescendingProcess"/>
    <dgm:cxn modelId="{454965B2-1868-473C-B2C0-1AD6B1BE95B6}" srcId="{3CE4B805-AD41-48E0-AA93-EC256FE7AD7F}" destId="{5A303940-AC65-455E-852E-03ADC4B829D6}" srcOrd="0" destOrd="0" parTransId="{1A6BF1AA-6505-4584-B78F-B39208BE038B}" sibTransId="{47EE94CA-6458-4AA1-B0C9-36B9C2B842E4}"/>
    <dgm:cxn modelId="{4A502413-CE59-48AC-BC7D-FEBBFB843599}" srcId="{3CE4B805-AD41-48E0-AA93-EC256FE7AD7F}" destId="{61E4C3D2-988B-4BE2-8F04-0C8E292C839C}" srcOrd="2" destOrd="0" parTransId="{AF3C720A-D750-4A93-874A-2267CEFB8C18}" sibTransId="{900D1DAF-D515-4D55-9536-3F03356EB442}"/>
    <dgm:cxn modelId="{B9AE7A67-F7FF-47EE-81B1-889A8EE230D6}" type="presOf" srcId="{146E309B-4633-4FDF-939E-E4CB59C4B902}" destId="{586E3835-FA25-44B0-AB7B-8FC62F2B180A}" srcOrd="0" destOrd="0" presId="urn:microsoft.com/office/officeart/2009/3/layout/DescendingProcess"/>
    <dgm:cxn modelId="{9A4B37F7-6DC8-4265-A6B4-A3E5832E41A7}" type="presOf" srcId="{900D1DAF-D515-4D55-9536-3F03356EB442}" destId="{6508C47A-5EE1-4E69-85DD-B0E354AEC853}" srcOrd="0" destOrd="0" presId="urn:microsoft.com/office/officeart/2009/3/layout/DescendingProcess"/>
    <dgm:cxn modelId="{219C810D-0831-44B2-AD81-D22C9E491F0F}" srcId="{3CE4B805-AD41-48E0-AA93-EC256FE7AD7F}" destId="{5AAF849E-6F7B-45F1-B049-8F28E8764D53}" srcOrd="4" destOrd="0" parTransId="{AA31E1F9-6438-4E8D-BFFE-BC9CBFF7EE67}" sibTransId="{7640A2BD-4774-4B7E-916A-4B62D8297B4F}"/>
    <dgm:cxn modelId="{17C8E0A7-D76D-48FF-8950-88B56556DECF}" type="presOf" srcId="{61E4C3D2-988B-4BE2-8F04-0C8E292C839C}" destId="{744EB790-506A-45A5-8C54-424638881F1E}" srcOrd="0" destOrd="0" presId="urn:microsoft.com/office/officeart/2009/3/layout/DescendingProcess"/>
    <dgm:cxn modelId="{CA5D174E-BF6D-426C-9EC2-51A20DB20498}" type="presOf" srcId="{BA72B6FF-0CBA-4F8B-8780-F30F8559493C}" destId="{64D31A2F-4303-494E-8003-442472D4D9BA}" srcOrd="0" destOrd="0" presId="urn:microsoft.com/office/officeart/2009/3/layout/DescendingProcess"/>
    <dgm:cxn modelId="{CF2F99AF-9A4C-4C93-82A9-90F647E58411}" type="presOf" srcId="{3CE4B805-AD41-48E0-AA93-EC256FE7AD7F}" destId="{CD9EF85A-F6AD-482B-BA4A-B41152DAB697}" srcOrd="0" destOrd="0" presId="urn:microsoft.com/office/officeart/2009/3/layout/DescendingProcess"/>
    <dgm:cxn modelId="{290E5508-19C8-4C2F-B317-65FCE20CE850}" srcId="{3CE4B805-AD41-48E0-AA93-EC256FE7AD7F}" destId="{BA72B6FF-0CBA-4F8B-8780-F30F8559493C}" srcOrd="5" destOrd="0" parTransId="{54876A11-2457-47E4-9CBB-8264534CC717}" sibTransId="{98CC1F59-9711-4929-BD2B-0AAFBCCFA5DE}"/>
    <dgm:cxn modelId="{BAC4A1A5-8437-4D62-AFB1-B1367E13A7B8}" type="presOf" srcId="{7640A2BD-4774-4B7E-916A-4B62D8297B4F}" destId="{87DAAB1E-B15B-45F2-992A-CDE9B39AA847}" srcOrd="0" destOrd="0" presId="urn:microsoft.com/office/officeart/2009/3/layout/DescendingProcess"/>
    <dgm:cxn modelId="{F4F1D601-ED16-430D-AB05-2AF3CD68AC2A}" type="presParOf" srcId="{CD9EF85A-F6AD-482B-BA4A-B41152DAB697}" destId="{073BFFEF-B323-43A7-B7A5-415B3DBC1F61}" srcOrd="0" destOrd="0" presId="urn:microsoft.com/office/officeart/2009/3/layout/DescendingProcess"/>
    <dgm:cxn modelId="{F265CB9C-55BD-4069-BE85-A62A65C9E578}" type="presParOf" srcId="{CD9EF85A-F6AD-482B-BA4A-B41152DAB697}" destId="{F67BEE3D-EC3F-40D6-AD6D-D37D842E5FD4}" srcOrd="1" destOrd="0" presId="urn:microsoft.com/office/officeart/2009/3/layout/DescendingProcess"/>
    <dgm:cxn modelId="{5CC77107-2EAF-4DA2-96A2-13D528229910}" type="presParOf" srcId="{CD9EF85A-F6AD-482B-BA4A-B41152DAB697}" destId="{1D7C141D-CD1C-4ACE-99DA-B0325FBEC4B1}" srcOrd="2" destOrd="0" presId="urn:microsoft.com/office/officeart/2009/3/layout/DescendingProcess"/>
    <dgm:cxn modelId="{322B8126-97DD-4B5C-B8ED-B533219934D1}" type="presParOf" srcId="{CD9EF85A-F6AD-482B-BA4A-B41152DAB697}" destId="{141F3FAB-CAF5-401E-BCAE-A076D6EF0A43}" srcOrd="3" destOrd="0" presId="urn:microsoft.com/office/officeart/2009/3/layout/DescendingProcess"/>
    <dgm:cxn modelId="{C30E5EF0-B405-4043-86F9-FD2199B91CA9}" type="presParOf" srcId="{141F3FAB-CAF5-401E-BCAE-A076D6EF0A43}" destId="{BA493EA3-6A8C-4BFB-A867-AC3F2F0B8DA6}" srcOrd="0" destOrd="0" presId="urn:microsoft.com/office/officeart/2009/3/layout/DescendingProcess"/>
    <dgm:cxn modelId="{B8FBFD75-AB81-417F-AC68-95D9151F6A42}" type="presParOf" srcId="{CD9EF85A-F6AD-482B-BA4A-B41152DAB697}" destId="{744EB790-506A-45A5-8C54-424638881F1E}" srcOrd="4" destOrd="0" presId="urn:microsoft.com/office/officeart/2009/3/layout/DescendingProcess"/>
    <dgm:cxn modelId="{90A3D421-8F27-47D9-85BA-EFF8791F6DDB}" type="presParOf" srcId="{CD9EF85A-F6AD-482B-BA4A-B41152DAB697}" destId="{D322F1F9-C7CF-4FE5-9E25-FE87C82B6494}" srcOrd="5" destOrd="0" presId="urn:microsoft.com/office/officeart/2009/3/layout/DescendingProcess"/>
    <dgm:cxn modelId="{48F4976F-77DF-431A-972D-E24FA28E5096}" type="presParOf" srcId="{D322F1F9-C7CF-4FE5-9E25-FE87C82B6494}" destId="{6508C47A-5EE1-4E69-85DD-B0E354AEC853}" srcOrd="0" destOrd="0" presId="urn:microsoft.com/office/officeart/2009/3/layout/DescendingProcess"/>
    <dgm:cxn modelId="{175C5FEA-6F7E-4EA8-B3C8-0DB240B0BC9B}" type="presParOf" srcId="{CD9EF85A-F6AD-482B-BA4A-B41152DAB697}" destId="{586E3835-FA25-44B0-AB7B-8FC62F2B180A}" srcOrd="6" destOrd="0" presId="urn:microsoft.com/office/officeart/2009/3/layout/DescendingProcess"/>
    <dgm:cxn modelId="{19639118-4554-49F5-8626-3CF7E0E39122}" type="presParOf" srcId="{CD9EF85A-F6AD-482B-BA4A-B41152DAB697}" destId="{C2CC3469-C0B2-4C7A-B161-45D4992DE59B}" srcOrd="7" destOrd="0" presId="urn:microsoft.com/office/officeart/2009/3/layout/DescendingProcess"/>
    <dgm:cxn modelId="{FF8494CD-9FE5-4232-9E70-C12A5A067466}" type="presParOf" srcId="{C2CC3469-C0B2-4C7A-B161-45D4992DE59B}" destId="{CD240D19-D72E-4D8E-85AE-86AAED131F9D}" srcOrd="0" destOrd="0" presId="urn:microsoft.com/office/officeart/2009/3/layout/DescendingProcess"/>
    <dgm:cxn modelId="{0A5D45E9-BB3C-4B2E-8E95-C857875B24D3}" type="presParOf" srcId="{CD9EF85A-F6AD-482B-BA4A-B41152DAB697}" destId="{DA9917B6-F2BF-4412-82A7-5AE9785B48EA}" srcOrd="8" destOrd="0" presId="urn:microsoft.com/office/officeart/2009/3/layout/DescendingProcess"/>
    <dgm:cxn modelId="{26DD39BB-191B-4E97-8087-6B63BA923F09}" type="presParOf" srcId="{CD9EF85A-F6AD-482B-BA4A-B41152DAB697}" destId="{EB1CF50B-8879-480F-B78D-0F56EFAB8142}" srcOrd="9" destOrd="0" presId="urn:microsoft.com/office/officeart/2009/3/layout/DescendingProcess"/>
    <dgm:cxn modelId="{B6FA8545-6DC4-4FA9-B83B-D9AFA331E8E7}" type="presParOf" srcId="{EB1CF50B-8879-480F-B78D-0F56EFAB8142}" destId="{87DAAB1E-B15B-45F2-992A-CDE9B39AA847}" srcOrd="0" destOrd="0" presId="urn:microsoft.com/office/officeart/2009/3/layout/DescendingProcess"/>
    <dgm:cxn modelId="{9E43088F-7930-42E9-A94A-3923843C1FFC}" type="presParOf" srcId="{CD9EF85A-F6AD-482B-BA4A-B41152DAB697}" destId="{64D31A2F-4303-494E-8003-442472D4D9BA}" srcOrd="10" destOrd="0" presId="urn:microsoft.com/office/officeart/2009/3/layout/DescendingProcess"/>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971D1C-683E-4ED1-A3D5-875C0D7E0C8E}">
      <dsp:nvSpPr>
        <dsp:cNvPr id="0" name=""/>
        <dsp:cNvSpPr/>
      </dsp:nvSpPr>
      <dsp:spPr>
        <a:xfrm>
          <a:off x="5564" y="385266"/>
          <a:ext cx="1663076" cy="997846"/>
        </a:xfrm>
        <a:prstGeom prst="roundRect">
          <a:avLst>
            <a:gd name="adj" fmla="val 10000"/>
          </a:avLst>
        </a:prstGeom>
        <a:solidFill>
          <a:srgbClr val="777DA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atin typeface="Arial" panose="020B0604020202020204" pitchFamily="34" charset="0"/>
              <a:cs typeface="Arial" panose="020B0604020202020204" pitchFamily="34" charset="0"/>
            </a:rPr>
            <a:t>One on One</a:t>
          </a:r>
          <a:endParaRPr lang="en-US" sz="1400" b="1" kern="1200" dirty="0">
            <a:latin typeface="Arial" panose="020B0604020202020204" pitchFamily="34" charset="0"/>
            <a:cs typeface="Arial" panose="020B0604020202020204" pitchFamily="34" charset="0"/>
          </a:endParaRPr>
        </a:p>
      </dsp:txBody>
      <dsp:txXfrm>
        <a:off x="34790" y="414492"/>
        <a:ext cx="1604624" cy="939394"/>
      </dsp:txXfrm>
    </dsp:sp>
    <dsp:sp modelId="{1D497327-A4B6-4DDD-963A-2FE6ADF0CC17}">
      <dsp:nvSpPr>
        <dsp:cNvPr id="0" name=""/>
        <dsp:cNvSpPr/>
      </dsp:nvSpPr>
      <dsp:spPr>
        <a:xfrm>
          <a:off x="1834948" y="677968"/>
          <a:ext cx="352572" cy="412443"/>
        </a:xfrm>
        <a:prstGeom prst="rightArrow">
          <a:avLst>
            <a:gd name="adj1" fmla="val 60000"/>
            <a:gd name="adj2" fmla="val 50000"/>
          </a:avLst>
        </a:prstGeom>
        <a:solidFill>
          <a:srgbClr val="F7920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b="1" kern="1200" dirty="0">
            <a:latin typeface="Arial" panose="020B0604020202020204" pitchFamily="34" charset="0"/>
            <a:cs typeface="Arial" panose="020B0604020202020204" pitchFamily="34" charset="0"/>
          </a:endParaRPr>
        </a:p>
      </dsp:txBody>
      <dsp:txXfrm>
        <a:off x="1834948" y="760457"/>
        <a:ext cx="246800" cy="247465"/>
      </dsp:txXfrm>
    </dsp:sp>
    <dsp:sp modelId="{1EF8A27A-5AE6-4249-BF5F-534486069C98}">
      <dsp:nvSpPr>
        <dsp:cNvPr id="0" name=""/>
        <dsp:cNvSpPr/>
      </dsp:nvSpPr>
      <dsp:spPr>
        <a:xfrm>
          <a:off x="2333871" y="385266"/>
          <a:ext cx="1663076" cy="997846"/>
        </a:xfrm>
        <a:prstGeom prst="roundRect">
          <a:avLst>
            <a:gd name="adj" fmla="val 10000"/>
          </a:avLst>
        </a:prstGeom>
        <a:solidFill>
          <a:srgbClr val="777DA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atin typeface="Arial" panose="020B0604020202020204" pitchFamily="34" charset="0"/>
              <a:cs typeface="Arial" panose="020B0604020202020204" pitchFamily="34" charset="0"/>
            </a:rPr>
            <a:t>Communications Training 1</a:t>
          </a:r>
          <a:endParaRPr lang="en-US" sz="1400" b="1" kern="1200" dirty="0">
            <a:latin typeface="Arial" panose="020B0604020202020204" pitchFamily="34" charset="0"/>
            <a:cs typeface="Arial" panose="020B0604020202020204" pitchFamily="34" charset="0"/>
          </a:endParaRPr>
        </a:p>
      </dsp:txBody>
      <dsp:txXfrm>
        <a:off x="2363097" y="414492"/>
        <a:ext cx="1604624" cy="939394"/>
      </dsp:txXfrm>
    </dsp:sp>
    <dsp:sp modelId="{767722A4-F296-41DA-936D-0668A5A757EB}">
      <dsp:nvSpPr>
        <dsp:cNvPr id="0" name=""/>
        <dsp:cNvSpPr/>
      </dsp:nvSpPr>
      <dsp:spPr>
        <a:xfrm>
          <a:off x="4163256" y="677968"/>
          <a:ext cx="352572" cy="412443"/>
        </a:xfrm>
        <a:prstGeom prst="rightArrow">
          <a:avLst>
            <a:gd name="adj1" fmla="val 60000"/>
            <a:gd name="adj2" fmla="val 50000"/>
          </a:avLst>
        </a:prstGeom>
        <a:solidFill>
          <a:srgbClr val="F7920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b="1" kern="1200">
            <a:latin typeface="Arial" panose="020B0604020202020204" pitchFamily="34" charset="0"/>
            <a:cs typeface="Arial" panose="020B0604020202020204" pitchFamily="34" charset="0"/>
          </a:endParaRPr>
        </a:p>
      </dsp:txBody>
      <dsp:txXfrm>
        <a:off x="4163256" y="760457"/>
        <a:ext cx="246800" cy="247465"/>
      </dsp:txXfrm>
    </dsp:sp>
    <dsp:sp modelId="{698D7E89-4605-4D9D-AB8C-62AFA7D9C7A8}">
      <dsp:nvSpPr>
        <dsp:cNvPr id="0" name=""/>
        <dsp:cNvSpPr/>
      </dsp:nvSpPr>
      <dsp:spPr>
        <a:xfrm>
          <a:off x="4662179" y="385266"/>
          <a:ext cx="1663076" cy="997846"/>
        </a:xfrm>
        <a:prstGeom prst="roundRect">
          <a:avLst>
            <a:gd name="adj" fmla="val 10000"/>
          </a:avLst>
        </a:prstGeom>
        <a:solidFill>
          <a:srgbClr val="777DA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atin typeface="Arial" panose="020B0604020202020204" pitchFamily="34" charset="0"/>
              <a:cs typeface="Arial" panose="020B0604020202020204" pitchFamily="34" charset="0"/>
            </a:rPr>
            <a:t>Communications Training 2</a:t>
          </a:r>
          <a:endParaRPr lang="en-US" sz="1400" b="1" kern="1200" dirty="0">
            <a:latin typeface="Arial" panose="020B0604020202020204" pitchFamily="34" charset="0"/>
            <a:cs typeface="Arial" panose="020B0604020202020204" pitchFamily="34" charset="0"/>
          </a:endParaRPr>
        </a:p>
      </dsp:txBody>
      <dsp:txXfrm>
        <a:off x="4691405" y="414492"/>
        <a:ext cx="1604624" cy="9393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3BFFEF-B323-43A7-B7A5-415B3DBC1F61}">
      <dsp:nvSpPr>
        <dsp:cNvPr id="0" name=""/>
        <dsp:cNvSpPr/>
      </dsp:nvSpPr>
      <dsp:spPr>
        <a:xfrm rot="4396374">
          <a:off x="271701" y="1472261"/>
          <a:ext cx="4052997" cy="2826460"/>
        </a:xfrm>
        <a:prstGeom prst="swooshArrow">
          <a:avLst>
            <a:gd name="adj1" fmla="val 16310"/>
            <a:gd name="adj2" fmla="val 31370"/>
          </a:avLst>
        </a:prstGeom>
        <a:solidFill>
          <a:srgbClr val="74357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493EA3-6A8C-4BFB-A867-AC3F2F0B8DA6}">
      <dsp:nvSpPr>
        <dsp:cNvPr id="0" name=""/>
        <dsp:cNvSpPr/>
      </dsp:nvSpPr>
      <dsp:spPr>
        <a:xfrm>
          <a:off x="1653107" y="1751181"/>
          <a:ext cx="102350" cy="102350"/>
        </a:xfrm>
        <a:prstGeom prst="ellipse">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08C47A-5EE1-4E69-85DD-B0E354AEC853}">
      <dsp:nvSpPr>
        <dsp:cNvPr id="0" name=""/>
        <dsp:cNvSpPr/>
      </dsp:nvSpPr>
      <dsp:spPr>
        <a:xfrm>
          <a:off x="2231014" y="2194858"/>
          <a:ext cx="102350" cy="102350"/>
        </a:xfrm>
        <a:prstGeom prst="ellipse">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D240D19-D72E-4D8E-85AE-86AAED131F9D}">
      <dsp:nvSpPr>
        <dsp:cNvPr id="0" name=""/>
        <dsp:cNvSpPr/>
      </dsp:nvSpPr>
      <dsp:spPr>
        <a:xfrm>
          <a:off x="2750562" y="2714124"/>
          <a:ext cx="102350" cy="102350"/>
        </a:xfrm>
        <a:prstGeom prst="ellipse">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7BEE3D-EC3F-40D6-AD6D-D37D842E5FD4}">
      <dsp:nvSpPr>
        <dsp:cNvPr id="0" name=""/>
        <dsp:cNvSpPr/>
      </dsp:nvSpPr>
      <dsp:spPr>
        <a:xfrm>
          <a:off x="0" y="537994"/>
          <a:ext cx="1910862" cy="751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b" anchorCtr="0">
          <a:noAutofit/>
        </a:bodyPr>
        <a:lstStyle/>
        <a:p>
          <a:pPr lvl="0" algn="ctr" defTabSz="800100">
            <a:lnSpc>
              <a:spcPct val="90000"/>
            </a:lnSpc>
            <a:spcBef>
              <a:spcPct val="0"/>
            </a:spcBef>
            <a:spcAft>
              <a:spcPct val="35000"/>
            </a:spcAft>
          </a:pPr>
          <a:endParaRPr lang="en-US" sz="1800" kern="1200" dirty="0">
            <a:latin typeface="Arial" panose="020B0604020202020204" pitchFamily="34" charset="0"/>
            <a:cs typeface="Arial" panose="020B0604020202020204" pitchFamily="34" charset="0"/>
          </a:endParaRPr>
        </a:p>
      </dsp:txBody>
      <dsp:txXfrm>
        <a:off x="0" y="537994"/>
        <a:ext cx="1910862" cy="751199"/>
      </dsp:txXfrm>
    </dsp:sp>
    <dsp:sp modelId="{1D7C141D-CD1C-4ACE-99DA-B0325FBEC4B1}">
      <dsp:nvSpPr>
        <dsp:cNvPr id="0" name=""/>
        <dsp:cNvSpPr/>
      </dsp:nvSpPr>
      <dsp:spPr>
        <a:xfrm>
          <a:off x="2324022" y="1426757"/>
          <a:ext cx="2840471" cy="751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l" defTabSz="800100">
            <a:lnSpc>
              <a:spcPct val="90000"/>
            </a:lnSpc>
            <a:spcBef>
              <a:spcPct val="0"/>
            </a:spcBef>
            <a:spcAft>
              <a:spcPct val="35000"/>
            </a:spcAft>
          </a:pPr>
          <a:endParaRPr lang="en-US" sz="1800" kern="1200" dirty="0">
            <a:latin typeface="Arial" panose="020B0604020202020204" pitchFamily="34" charset="0"/>
            <a:cs typeface="Arial" panose="020B0604020202020204" pitchFamily="34" charset="0"/>
          </a:endParaRPr>
        </a:p>
      </dsp:txBody>
      <dsp:txXfrm>
        <a:off x="2324022" y="1426757"/>
        <a:ext cx="2840471" cy="751199"/>
      </dsp:txXfrm>
    </dsp:sp>
    <dsp:sp modelId="{744EB790-506A-45A5-8C54-424638881F1E}">
      <dsp:nvSpPr>
        <dsp:cNvPr id="0" name=""/>
        <dsp:cNvSpPr/>
      </dsp:nvSpPr>
      <dsp:spPr>
        <a:xfrm>
          <a:off x="0" y="1870434"/>
          <a:ext cx="1910862" cy="751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r" defTabSz="800100">
            <a:lnSpc>
              <a:spcPct val="90000"/>
            </a:lnSpc>
            <a:spcBef>
              <a:spcPct val="0"/>
            </a:spcBef>
            <a:spcAft>
              <a:spcPct val="35000"/>
            </a:spcAft>
          </a:pPr>
          <a:endParaRPr lang="en-US" sz="1800" kern="1200" dirty="0">
            <a:latin typeface="Arial" panose="020B0604020202020204" pitchFamily="34" charset="0"/>
            <a:cs typeface="Arial" panose="020B0604020202020204" pitchFamily="34" charset="0"/>
          </a:endParaRPr>
        </a:p>
      </dsp:txBody>
      <dsp:txXfrm>
        <a:off x="0" y="1870434"/>
        <a:ext cx="1910862" cy="751199"/>
      </dsp:txXfrm>
    </dsp:sp>
    <dsp:sp modelId="{87DAAB1E-B15B-45F2-992A-CDE9B39AA847}">
      <dsp:nvSpPr>
        <dsp:cNvPr id="0" name=""/>
        <dsp:cNvSpPr/>
      </dsp:nvSpPr>
      <dsp:spPr>
        <a:xfrm>
          <a:off x="3126537" y="3285505"/>
          <a:ext cx="102350" cy="102350"/>
        </a:xfrm>
        <a:prstGeom prst="ellipse">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6E3835-FA25-44B0-AB7B-8FC62F2B180A}">
      <dsp:nvSpPr>
        <dsp:cNvPr id="0" name=""/>
        <dsp:cNvSpPr/>
      </dsp:nvSpPr>
      <dsp:spPr>
        <a:xfrm>
          <a:off x="3253631" y="2389700"/>
          <a:ext cx="1910862" cy="751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l" defTabSz="800100">
            <a:lnSpc>
              <a:spcPct val="90000"/>
            </a:lnSpc>
            <a:spcBef>
              <a:spcPct val="0"/>
            </a:spcBef>
            <a:spcAft>
              <a:spcPct val="35000"/>
            </a:spcAft>
          </a:pPr>
          <a:endParaRPr lang="en-US" sz="1800" kern="1200" dirty="0">
            <a:latin typeface="Arial" panose="020B0604020202020204" pitchFamily="34" charset="0"/>
            <a:cs typeface="Arial" panose="020B0604020202020204" pitchFamily="34" charset="0"/>
          </a:endParaRPr>
        </a:p>
      </dsp:txBody>
      <dsp:txXfrm>
        <a:off x="3253631" y="2389700"/>
        <a:ext cx="1910862" cy="751199"/>
      </dsp:txXfrm>
    </dsp:sp>
    <dsp:sp modelId="{DA9917B6-F2BF-4412-82A7-5AE9785B48EA}">
      <dsp:nvSpPr>
        <dsp:cNvPr id="0" name=""/>
        <dsp:cNvSpPr/>
      </dsp:nvSpPr>
      <dsp:spPr>
        <a:xfrm>
          <a:off x="0" y="2961081"/>
          <a:ext cx="2840471" cy="751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r" defTabSz="800100">
            <a:lnSpc>
              <a:spcPct val="90000"/>
            </a:lnSpc>
            <a:spcBef>
              <a:spcPct val="0"/>
            </a:spcBef>
            <a:spcAft>
              <a:spcPct val="35000"/>
            </a:spcAft>
          </a:pPr>
          <a:endParaRPr lang="en-US" sz="1800" kern="1200" dirty="0">
            <a:latin typeface="Arial" panose="020B0604020202020204" pitchFamily="34" charset="0"/>
            <a:cs typeface="Arial" panose="020B0604020202020204" pitchFamily="34" charset="0"/>
          </a:endParaRPr>
        </a:p>
      </dsp:txBody>
      <dsp:txXfrm>
        <a:off x="0" y="2961081"/>
        <a:ext cx="2840471" cy="751199"/>
      </dsp:txXfrm>
    </dsp:sp>
    <dsp:sp modelId="{64D31A2F-4303-494E-8003-442472D4D9BA}">
      <dsp:nvSpPr>
        <dsp:cNvPr id="0" name=""/>
        <dsp:cNvSpPr/>
      </dsp:nvSpPr>
      <dsp:spPr>
        <a:xfrm>
          <a:off x="2582247" y="4481790"/>
          <a:ext cx="2582247" cy="751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lvl="0" algn="ctr" defTabSz="800100">
            <a:lnSpc>
              <a:spcPct val="90000"/>
            </a:lnSpc>
            <a:spcBef>
              <a:spcPct val="0"/>
            </a:spcBef>
            <a:spcAft>
              <a:spcPct val="35000"/>
            </a:spcAft>
          </a:pPr>
          <a:endParaRPr lang="en-US" sz="1800" kern="1200" dirty="0">
            <a:latin typeface="Arial" panose="020B0604020202020204" pitchFamily="34" charset="0"/>
            <a:cs typeface="Arial" panose="020B0604020202020204" pitchFamily="34" charset="0"/>
          </a:endParaRPr>
        </a:p>
      </dsp:txBody>
      <dsp:txXfrm>
        <a:off x="2582247" y="4481790"/>
        <a:ext cx="2582247" cy="75119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E221003-F3F3-45A8-9E21-43FD095DD93A}"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53544-5628-483C-A017-F2648D105BEC}" type="slidenum">
              <a:rPr lang="en-US" smtClean="0"/>
              <a:t>‹#›</a:t>
            </a:fld>
            <a:endParaRPr lang="en-US"/>
          </a:p>
        </p:txBody>
      </p:sp>
    </p:spTree>
    <p:extLst>
      <p:ext uri="{BB962C8B-B14F-4D97-AF65-F5344CB8AC3E}">
        <p14:creationId xmlns:p14="http://schemas.microsoft.com/office/powerpoint/2010/main" val="1399403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221003-F3F3-45A8-9E21-43FD095DD93A}"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53544-5628-483C-A017-F2648D105BEC}" type="slidenum">
              <a:rPr lang="en-US" smtClean="0"/>
              <a:t>‹#›</a:t>
            </a:fld>
            <a:endParaRPr lang="en-US"/>
          </a:p>
        </p:txBody>
      </p:sp>
    </p:spTree>
    <p:extLst>
      <p:ext uri="{BB962C8B-B14F-4D97-AF65-F5344CB8AC3E}">
        <p14:creationId xmlns:p14="http://schemas.microsoft.com/office/powerpoint/2010/main" val="2942053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221003-F3F3-45A8-9E21-43FD095DD93A}"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53544-5628-483C-A017-F2648D105BEC}" type="slidenum">
              <a:rPr lang="en-US" smtClean="0"/>
              <a:t>‹#›</a:t>
            </a:fld>
            <a:endParaRPr lang="en-US"/>
          </a:p>
        </p:txBody>
      </p:sp>
    </p:spTree>
    <p:extLst>
      <p:ext uri="{BB962C8B-B14F-4D97-AF65-F5344CB8AC3E}">
        <p14:creationId xmlns:p14="http://schemas.microsoft.com/office/powerpoint/2010/main" val="144340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221003-F3F3-45A8-9E21-43FD095DD93A}"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53544-5628-483C-A017-F2648D105BEC}" type="slidenum">
              <a:rPr lang="en-US" smtClean="0"/>
              <a:t>‹#›</a:t>
            </a:fld>
            <a:endParaRPr lang="en-US"/>
          </a:p>
        </p:txBody>
      </p:sp>
    </p:spTree>
    <p:extLst>
      <p:ext uri="{BB962C8B-B14F-4D97-AF65-F5344CB8AC3E}">
        <p14:creationId xmlns:p14="http://schemas.microsoft.com/office/powerpoint/2010/main" val="1609504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221003-F3F3-45A8-9E21-43FD095DD93A}"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53544-5628-483C-A017-F2648D105BEC}" type="slidenum">
              <a:rPr lang="en-US" smtClean="0"/>
              <a:t>‹#›</a:t>
            </a:fld>
            <a:endParaRPr lang="en-US"/>
          </a:p>
        </p:txBody>
      </p:sp>
    </p:spTree>
    <p:extLst>
      <p:ext uri="{BB962C8B-B14F-4D97-AF65-F5344CB8AC3E}">
        <p14:creationId xmlns:p14="http://schemas.microsoft.com/office/powerpoint/2010/main" val="3421691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221003-F3F3-45A8-9E21-43FD095DD93A}" type="datetimeFigureOut">
              <a:rPr lang="en-US" smtClean="0"/>
              <a:t>3/5/2015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53544-5628-483C-A017-F2648D105BEC}" type="slidenum">
              <a:rPr lang="en-US" smtClean="0"/>
              <a:t>‹#›</a:t>
            </a:fld>
            <a:endParaRPr lang="en-US"/>
          </a:p>
        </p:txBody>
      </p:sp>
    </p:spTree>
    <p:extLst>
      <p:ext uri="{BB962C8B-B14F-4D97-AF65-F5344CB8AC3E}">
        <p14:creationId xmlns:p14="http://schemas.microsoft.com/office/powerpoint/2010/main" val="2198380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221003-F3F3-45A8-9E21-43FD095DD93A}" type="datetimeFigureOut">
              <a:rPr lang="en-US" smtClean="0"/>
              <a:t>3/5/2015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953544-5628-483C-A017-F2648D105BEC}" type="slidenum">
              <a:rPr lang="en-US" smtClean="0"/>
              <a:t>‹#›</a:t>
            </a:fld>
            <a:endParaRPr lang="en-US"/>
          </a:p>
        </p:txBody>
      </p:sp>
    </p:spTree>
    <p:extLst>
      <p:ext uri="{BB962C8B-B14F-4D97-AF65-F5344CB8AC3E}">
        <p14:creationId xmlns:p14="http://schemas.microsoft.com/office/powerpoint/2010/main" val="3008933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221003-F3F3-45A8-9E21-43FD095DD93A}" type="datetimeFigureOut">
              <a:rPr lang="en-US" smtClean="0"/>
              <a:t>3/5/2015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953544-5628-483C-A017-F2648D105BEC}" type="slidenum">
              <a:rPr lang="en-US" smtClean="0"/>
              <a:t>‹#›</a:t>
            </a:fld>
            <a:endParaRPr lang="en-US"/>
          </a:p>
        </p:txBody>
      </p:sp>
    </p:spTree>
    <p:extLst>
      <p:ext uri="{BB962C8B-B14F-4D97-AF65-F5344CB8AC3E}">
        <p14:creationId xmlns:p14="http://schemas.microsoft.com/office/powerpoint/2010/main" val="2057923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221003-F3F3-45A8-9E21-43FD095DD93A}" type="datetimeFigureOut">
              <a:rPr lang="en-US" smtClean="0"/>
              <a:t>3/5/2015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953544-5628-483C-A017-F2648D105BEC}" type="slidenum">
              <a:rPr lang="en-US" smtClean="0"/>
              <a:t>‹#›</a:t>
            </a:fld>
            <a:endParaRPr lang="en-US"/>
          </a:p>
        </p:txBody>
      </p:sp>
    </p:spTree>
    <p:extLst>
      <p:ext uri="{BB962C8B-B14F-4D97-AF65-F5344CB8AC3E}">
        <p14:creationId xmlns:p14="http://schemas.microsoft.com/office/powerpoint/2010/main" val="2511621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221003-F3F3-45A8-9E21-43FD095DD93A}" type="datetimeFigureOut">
              <a:rPr lang="en-US" smtClean="0"/>
              <a:t>3/5/2015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53544-5628-483C-A017-F2648D105BEC}" type="slidenum">
              <a:rPr lang="en-US" smtClean="0"/>
              <a:t>‹#›</a:t>
            </a:fld>
            <a:endParaRPr lang="en-US"/>
          </a:p>
        </p:txBody>
      </p:sp>
    </p:spTree>
    <p:extLst>
      <p:ext uri="{BB962C8B-B14F-4D97-AF65-F5344CB8AC3E}">
        <p14:creationId xmlns:p14="http://schemas.microsoft.com/office/powerpoint/2010/main" val="541101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221003-F3F3-45A8-9E21-43FD095DD93A}" type="datetimeFigureOut">
              <a:rPr lang="en-US" smtClean="0"/>
              <a:t>3/5/2015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53544-5628-483C-A017-F2648D105BEC}" type="slidenum">
              <a:rPr lang="en-US" smtClean="0"/>
              <a:t>‹#›</a:t>
            </a:fld>
            <a:endParaRPr lang="en-US"/>
          </a:p>
        </p:txBody>
      </p:sp>
    </p:spTree>
    <p:extLst>
      <p:ext uri="{BB962C8B-B14F-4D97-AF65-F5344CB8AC3E}">
        <p14:creationId xmlns:p14="http://schemas.microsoft.com/office/powerpoint/2010/main" val="4137196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E221003-F3F3-45A8-9E21-43FD095DD93A}" type="datetimeFigureOut">
              <a:rPr lang="en-US" smtClean="0"/>
              <a:t>3/5/2015</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E953544-5628-483C-A017-F2648D105BEC}" type="slidenum">
              <a:rPr lang="en-US" smtClean="0"/>
              <a:t>‹#›</a:t>
            </a:fld>
            <a:endParaRPr lang="en-US"/>
          </a:p>
        </p:txBody>
      </p:sp>
    </p:spTree>
    <p:extLst>
      <p:ext uri="{BB962C8B-B14F-4D97-AF65-F5344CB8AC3E}">
        <p14:creationId xmlns:p14="http://schemas.microsoft.com/office/powerpoint/2010/main" val="38039773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diagramColors" Target="../diagrams/colors2.xml"/><Relationship Id="rId3" Type="http://schemas.openxmlformats.org/officeDocument/2006/relationships/diagramLayout" Target="../diagrams/layout1.xml"/><Relationship Id="rId7" Type="http://schemas.openxmlformats.org/officeDocument/2006/relationships/image" Target="../media/image1.png"/><Relationship Id="rId12" Type="http://schemas.openxmlformats.org/officeDocument/2006/relationships/diagramQuickStyle" Target="../diagrams/quickStyle2.xml"/><Relationship Id="rId17" Type="http://schemas.openxmlformats.org/officeDocument/2006/relationships/image" Target="../media/image6.png"/><Relationship Id="rId2" Type="http://schemas.openxmlformats.org/officeDocument/2006/relationships/diagramData" Target="../diagrams/data1.xml"/><Relationship Id="rId16" Type="http://schemas.openxmlformats.org/officeDocument/2006/relationships/image" Target="../media/image5.emf"/><Relationship Id="rId1" Type="http://schemas.openxmlformats.org/officeDocument/2006/relationships/slideLayout" Target="../slideLayouts/slideLayout6.xml"/><Relationship Id="rId6" Type="http://schemas.microsoft.com/office/2007/relationships/diagramDrawing" Target="../diagrams/drawing1.xml"/><Relationship Id="rId11" Type="http://schemas.openxmlformats.org/officeDocument/2006/relationships/diagramLayout" Target="../diagrams/layout2.xml"/><Relationship Id="rId5" Type="http://schemas.openxmlformats.org/officeDocument/2006/relationships/diagramColors" Target="../diagrams/colors1.xml"/><Relationship Id="rId15" Type="http://schemas.openxmlformats.org/officeDocument/2006/relationships/image" Target="../media/image4.png"/><Relationship Id="rId10" Type="http://schemas.openxmlformats.org/officeDocument/2006/relationships/diagramData" Target="../diagrams/data2.xml"/><Relationship Id="rId4" Type="http://schemas.openxmlformats.org/officeDocument/2006/relationships/diagramQuickStyle" Target="../diagrams/quickStyle1.xml"/><Relationship Id="rId9" Type="http://schemas.openxmlformats.org/officeDocument/2006/relationships/image" Target="../media/image3.png"/><Relationship Id="rId14" Type="http://schemas.microsoft.com/office/2007/relationships/diagramDrawing" Target="../diagrams/drawin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021722309"/>
              </p:ext>
            </p:extLst>
          </p:nvPr>
        </p:nvGraphicFramePr>
        <p:xfrm>
          <a:off x="237931" y="1596472"/>
          <a:ext cx="6330820" cy="1768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4067487" y="1386921"/>
            <a:ext cx="15031075" cy="461665"/>
          </a:xfrm>
          <a:prstGeom prst="rect">
            <a:avLst/>
          </a:prstGeom>
          <a:noFill/>
        </p:spPr>
        <p:txBody>
          <a:bodyPr wrap="square" rtlCol="0">
            <a:spAutoFit/>
          </a:bodyPr>
          <a:lstStyle/>
          <a:p>
            <a:pPr algn="ctr"/>
            <a:r>
              <a:rPr lang="en-US" sz="2400" dirty="0" smtClean="0">
                <a:solidFill>
                  <a:srgbClr val="F79203"/>
                </a:solidFill>
                <a:latin typeface="Arial" panose="020B0604020202020204" pitchFamily="34" charset="0"/>
                <a:cs typeface="Arial" panose="020B0604020202020204" pitchFamily="34" charset="0"/>
              </a:rPr>
              <a:t>Preparing </a:t>
            </a:r>
            <a:r>
              <a:rPr lang="en-US" sz="2400" dirty="0">
                <a:solidFill>
                  <a:srgbClr val="F79203"/>
                </a:solidFill>
                <a:latin typeface="Arial" panose="020B0604020202020204" pitchFamily="34" charset="0"/>
                <a:cs typeface="Arial" panose="020B0604020202020204" pitchFamily="34" charset="0"/>
              </a:rPr>
              <a:t>to </a:t>
            </a:r>
            <a:r>
              <a:rPr lang="en-US" sz="2400" dirty="0" smtClean="0">
                <a:solidFill>
                  <a:srgbClr val="F79203"/>
                </a:solidFill>
                <a:latin typeface="Arial" panose="020B0604020202020204" pitchFamily="34" charset="0"/>
                <a:cs typeface="Arial" panose="020B0604020202020204" pitchFamily="34" charset="0"/>
              </a:rPr>
              <a:t>Join </a:t>
            </a:r>
            <a:r>
              <a:rPr lang="en-US" sz="2400" dirty="0">
                <a:solidFill>
                  <a:srgbClr val="F79203"/>
                </a:solidFill>
                <a:latin typeface="Arial" panose="020B0604020202020204" pitchFamily="34" charset="0"/>
                <a:cs typeface="Arial" panose="020B0604020202020204" pitchFamily="34" charset="0"/>
              </a:rPr>
              <a:t>the Movement</a:t>
            </a:r>
          </a:p>
        </p:txBody>
      </p:sp>
      <p:pic>
        <p:nvPicPr>
          <p:cNvPr id="14" name="Picture 13"/>
          <p:cNvPicPr>
            <a:picLocks noChangeAspect="1"/>
          </p:cNvPicPr>
          <p:nvPr/>
        </p:nvPicPr>
        <p:blipFill>
          <a:blip r:embed="rId7"/>
          <a:stretch>
            <a:fillRect/>
          </a:stretch>
        </p:blipFill>
        <p:spPr>
          <a:xfrm>
            <a:off x="1960901" y="5008545"/>
            <a:ext cx="853255" cy="457200"/>
          </a:xfrm>
          <a:prstGeom prst="rect">
            <a:avLst/>
          </a:prstGeom>
        </p:spPr>
      </p:pic>
      <p:pic>
        <p:nvPicPr>
          <p:cNvPr id="15" name="Picture 14"/>
          <p:cNvPicPr>
            <a:picLocks noChangeAspect="1"/>
          </p:cNvPicPr>
          <p:nvPr/>
        </p:nvPicPr>
        <p:blipFill>
          <a:blip r:embed="rId8">
            <a:clrChange>
              <a:clrFrom>
                <a:srgbClr val="000000">
                  <a:alpha val="0"/>
                </a:srgbClr>
              </a:clrFrom>
              <a:clrTo>
                <a:srgbClr val="000000">
                  <a:alpha val="0"/>
                </a:srgbClr>
              </a:clrTo>
            </a:clrChange>
          </a:blip>
          <a:stretch>
            <a:fillRect/>
          </a:stretch>
        </p:blipFill>
        <p:spPr>
          <a:xfrm>
            <a:off x="4865719" y="5473603"/>
            <a:ext cx="781008" cy="640080"/>
          </a:xfrm>
          <a:prstGeom prst="rect">
            <a:avLst/>
          </a:prstGeom>
        </p:spPr>
      </p:pic>
      <p:pic>
        <p:nvPicPr>
          <p:cNvPr id="20" name="Picture 19"/>
          <p:cNvPicPr>
            <a:picLocks noChangeAspect="1"/>
          </p:cNvPicPr>
          <p:nvPr/>
        </p:nvPicPr>
        <p:blipFill>
          <a:blip r:embed="rId9">
            <a:biLevel thresh="75000"/>
          </a:blip>
          <a:stretch>
            <a:fillRect/>
          </a:stretch>
        </p:blipFill>
        <p:spPr>
          <a:xfrm>
            <a:off x="5448301" y="6463337"/>
            <a:ext cx="857250" cy="617219"/>
          </a:xfrm>
          <a:prstGeom prst="rect">
            <a:avLst/>
          </a:prstGeom>
        </p:spPr>
      </p:pic>
      <p:graphicFrame>
        <p:nvGraphicFramePr>
          <p:cNvPr id="21" name="Diagram 20"/>
          <p:cNvGraphicFramePr/>
          <p:nvPr>
            <p:extLst>
              <p:ext uri="{D42A27DB-BD31-4B8C-83A1-F6EECF244321}">
                <p14:modId xmlns:p14="http://schemas.microsoft.com/office/powerpoint/2010/main" val="1525458802"/>
              </p:ext>
            </p:extLst>
          </p:nvPr>
        </p:nvGraphicFramePr>
        <p:xfrm>
          <a:off x="846753" y="4230084"/>
          <a:ext cx="5164494" cy="5770984"/>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pic>
        <p:nvPicPr>
          <p:cNvPr id="23" name="Picture 22"/>
          <p:cNvPicPr>
            <a:picLocks noChangeAspect="1"/>
          </p:cNvPicPr>
          <p:nvPr/>
        </p:nvPicPr>
        <p:blipFill>
          <a:blip r:embed="rId15">
            <a:clrChange>
              <a:clrFrom>
                <a:srgbClr val="FFFFFF"/>
              </a:clrFrom>
              <a:clrTo>
                <a:srgbClr val="FFFFFF">
                  <a:alpha val="0"/>
                </a:srgbClr>
              </a:clrTo>
            </a:clrChange>
          </a:blip>
          <a:stretch>
            <a:fillRect/>
          </a:stretch>
        </p:blipFill>
        <p:spPr>
          <a:xfrm>
            <a:off x="572291" y="6813330"/>
            <a:ext cx="796481" cy="624392"/>
          </a:xfrm>
          <a:prstGeom prst="rect">
            <a:avLst/>
          </a:prstGeom>
        </p:spPr>
      </p:pic>
      <p:sp>
        <p:nvSpPr>
          <p:cNvPr id="27" name="TextBox 26"/>
          <p:cNvSpPr txBox="1"/>
          <p:nvPr/>
        </p:nvSpPr>
        <p:spPr>
          <a:xfrm>
            <a:off x="525451" y="3789177"/>
            <a:ext cx="5845198" cy="461665"/>
          </a:xfrm>
          <a:prstGeom prst="rect">
            <a:avLst/>
          </a:prstGeom>
          <a:noFill/>
        </p:spPr>
        <p:txBody>
          <a:bodyPr wrap="square" rtlCol="0">
            <a:spAutoFit/>
          </a:bodyPr>
          <a:lstStyle/>
          <a:p>
            <a:pPr algn="ctr"/>
            <a:r>
              <a:rPr lang="en-US" sz="2400" dirty="0" smtClean="0">
                <a:solidFill>
                  <a:srgbClr val="F79203"/>
                </a:solidFill>
                <a:latin typeface="Arial" panose="020B0604020202020204" pitchFamily="34" charset="0"/>
                <a:cs typeface="Arial" panose="020B0604020202020204" pitchFamily="34" charset="0"/>
              </a:rPr>
              <a:t>Take Action, Join a </a:t>
            </a:r>
            <a:r>
              <a:rPr lang="en-US" sz="2400" dirty="0" smtClean="0">
                <a:solidFill>
                  <a:srgbClr val="F79203"/>
                </a:solidFill>
                <a:latin typeface="Arial" panose="020B0604020202020204" pitchFamily="34" charset="0"/>
                <a:cs typeface="Arial" panose="020B0604020202020204" pitchFamily="34" charset="0"/>
              </a:rPr>
              <a:t>Movement!</a:t>
            </a:r>
            <a:endParaRPr lang="en-US" sz="2400" dirty="0">
              <a:solidFill>
                <a:srgbClr val="F79203"/>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16">
            <a:clrChange>
              <a:clrFrom>
                <a:srgbClr val="FFFFFF"/>
              </a:clrFrom>
              <a:clrTo>
                <a:srgbClr val="FFFFFF">
                  <a:alpha val="0"/>
                </a:srgbClr>
              </a:clrTo>
            </a:clrChange>
          </a:blip>
          <a:stretch>
            <a:fillRect/>
          </a:stretch>
        </p:blipFill>
        <p:spPr>
          <a:xfrm>
            <a:off x="4978658" y="8525847"/>
            <a:ext cx="1879342" cy="1265853"/>
          </a:xfrm>
          <a:prstGeom prst="rect">
            <a:avLst/>
          </a:prstGeom>
        </p:spPr>
      </p:pic>
      <p:sp>
        <p:nvSpPr>
          <p:cNvPr id="3" name="Rounded Rectangle 2"/>
          <p:cNvSpPr/>
          <p:nvPr/>
        </p:nvSpPr>
        <p:spPr>
          <a:xfrm>
            <a:off x="256981" y="164276"/>
            <a:ext cx="6382139" cy="511295"/>
          </a:xfrm>
          <a:prstGeom prst="roundRect">
            <a:avLst/>
          </a:prstGeom>
          <a:solidFill>
            <a:srgbClr val="777D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Arial" panose="020B0604020202020204" pitchFamily="34" charset="0"/>
                <a:cs typeface="Arial" panose="020B0604020202020204" pitchFamily="34" charset="0"/>
              </a:rPr>
              <a:t>Parents for Progress</a:t>
            </a:r>
          </a:p>
        </p:txBody>
      </p:sp>
      <p:sp>
        <p:nvSpPr>
          <p:cNvPr id="5" name="TextBox 4"/>
          <p:cNvSpPr txBox="1"/>
          <p:nvPr/>
        </p:nvSpPr>
        <p:spPr>
          <a:xfrm>
            <a:off x="928292" y="760332"/>
            <a:ext cx="5039517" cy="600164"/>
          </a:xfrm>
          <a:prstGeom prst="rect">
            <a:avLst/>
          </a:prstGeom>
          <a:noFill/>
        </p:spPr>
        <p:txBody>
          <a:bodyPr wrap="square" rtlCol="0">
            <a:spAutoFit/>
          </a:bodyPr>
          <a:lstStyle/>
          <a:p>
            <a:pPr algn="ctr"/>
            <a:r>
              <a:rPr lang="en-US" sz="1100" dirty="0">
                <a:latin typeface="Arial" panose="020B0604020202020204" pitchFamily="34" charset="0"/>
                <a:cs typeface="Arial" panose="020B0604020202020204" pitchFamily="34" charset="0"/>
              </a:rPr>
              <a:t>Parent Academy graduates are parents that are engaged in policy change and are equipped to communicate with other parents, school and elected officials and the media to create better education policy state-wide.</a:t>
            </a:r>
          </a:p>
        </p:txBody>
      </p:sp>
      <p:sp>
        <p:nvSpPr>
          <p:cNvPr id="6" name="TextBox 5"/>
          <p:cNvSpPr txBox="1"/>
          <p:nvPr/>
        </p:nvSpPr>
        <p:spPr>
          <a:xfrm>
            <a:off x="287410" y="2977378"/>
            <a:ext cx="1457325" cy="600164"/>
          </a:xfrm>
          <a:prstGeom prst="rect">
            <a:avLst/>
          </a:prstGeom>
          <a:noFill/>
        </p:spPr>
        <p:txBody>
          <a:bodyPr wrap="square" rtlCol="0">
            <a:spAutoFit/>
          </a:bodyPr>
          <a:lstStyle/>
          <a:p>
            <a:pPr algn="ctr"/>
            <a:r>
              <a:rPr lang="en-US" sz="1100" dirty="0" smtClean="0">
                <a:latin typeface="Arial" panose="020B0604020202020204" pitchFamily="34" charset="0"/>
                <a:cs typeface="Arial" panose="020B0604020202020204" pitchFamily="34" charset="0"/>
              </a:rPr>
              <a:t>Learn about CEAM and education policy.</a:t>
            </a:r>
            <a:endParaRPr lang="en-US" sz="1100" dirty="0">
              <a:latin typeface="Arial" panose="020B0604020202020204" pitchFamily="34" charset="0"/>
              <a:cs typeface="Arial" panose="020B0604020202020204" pitchFamily="34" charset="0"/>
            </a:endParaRPr>
          </a:p>
        </p:txBody>
      </p:sp>
      <p:sp>
        <p:nvSpPr>
          <p:cNvPr id="16" name="TextBox 15"/>
          <p:cNvSpPr txBox="1"/>
          <p:nvPr/>
        </p:nvSpPr>
        <p:spPr>
          <a:xfrm>
            <a:off x="2424942" y="2967044"/>
            <a:ext cx="2046215" cy="600164"/>
          </a:xfrm>
          <a:prstGeom prst="rect">
            <a:avLst/>
          </a:prstGeom>
          <a:noFill/>
        </p:spPr>
        <p:txBody>
          <a:bodyPr wrap="square" rtlCol="0">
            <a:spAutoFit/>
          </a:bodyPr>
          <a:lstStyle/>
          <a:p>
            <a:pPr algn="ctr"/>
            <a:r>
              <a:rPr lang="en-US" sz="1100" dirty="0" smtClean="0">
                <a:latin typeface="Arial" panose="020B0604020202020204" pitchFamily="34" charset="0"/>
                <a:cs typeface="Arial" panose="020B0604020202020204" pitchFamily="34" charset="0"/>
              </a:rPr>
              <a:t>Write a testimony to share your story with education decision makers.</a:t>
            </a:r>
            <a:endParaRPr lang="en-US" sz="1100" dirty="0">
              <a:latin typeface="Arial" panose="020B0604020202020204" pitchFamily="34" charset="0"/>
              <a:cs typeface="Arial" panose="020B0604020202020204" pitchFamily="34" charset="0"/>
            </a:endParaRPr>
          </a:p>
        </p:txBody>
      </p:sp>
      <p:sp>
        <p:nvSpPr>
          <p:cNvPr id="18" name="TextBox 17"/>
          <p:cNvSpPr txBox="1"/>
          <p:nvPr/>
        </p:nvSpPr>
        <p:spPr>
          <a:xfrm>
            <a:off x="4862351" y="2977378"/>
            <a:ext cx="1815070" cy="600164"/>
          </a:xfrm>
          <a:prstGeom prst="rect">
            <a:avLst/>
          </a:prstGeom>
          <a:noFill/>
        </p:spPr>
        <p:txBody>
          <a:bodyPr wrap="square" rtlCol="0">
            <a:spAutoFit/>
          </a:bodyPr>
          <a:lstStyle/>
          <a:p>
            <a:pPr algn="ctr"/>
            <a:r>
              <a:rPr lang="en-US" sz="1100" dirty="0" smtClean="0">
                <a:latin typeface="Arial" panose="020B0604020202020204" pitchFamily="34" charset="0"/>
                <a:cs typeface="Arial" panose="020B0604020202020204" pitchFamily="34" charset="0"/>
              </a:rPr>
              <a:t>A meeting to prepare for trips to Jefferson City and speaking with the media.</a:t>
            </a:r>
            <a:endParaRPr lang="en-US" sz="1100" dirty="0">
              <a:latin typeface="Arial" panose="020B0604020202020204" pitchFamily="34" charset="0"/>
              <a:cs typeface="Arial" panose="020B0604020202020204" pitchFamily="34" charset="0"/>
            </a:endParaRPr>
          </a:p>
        </p:txBody>
      </p:sp>
      <p:sp>
        <p:nvSpPr>
          <p:cNvPr id="19" name="TextBox 18"/>
          <p:cNvSpPr txBox="1"/>
          <p:nvPr/>
        </p:nvSpPr>
        <p:spPr>
          <a:xfrm>
            <a:off x="1263308" y="6888961"/>
            <a:ext cx="2206290" cy="677108"/>
          </a:xfrm>
          <a:prstGeom prst="rect">
            <a:avLst/>
          </a:prstGeom>
          <a:noFill/>
        </p:spPr>
        <p:txBody>
          <a:bodyPr wrap="square" rtlCol="0">
            <a:spAutoFit/>
          </a:bodyPr>
          <a:lstStyle/>
          <a:p>
            <a:pPr algn="ctr"/>
            <a:r>
              <a:rPr lang="en-US" sz="1600" dirty="0" smtClean="0">
                <a:latin typeface="Arial" panose="020B0604020202020204" pitchFamily="34" charset="0"/>
                <a:cs typeface="Arial" panose="020B0604020202020204" pitchFamily="34" charset="0"/>
              </a:rPr>
              <a:t>In District Meeting</a:t>
            </a:r>
          </a:p>
          <a:p>
            <a:pPr algn="ctr"/>
            <a:r>
              <a:rPr lang="en-US" sz="1100" dirty="0" smtClean="0">
                <a:latin typeface="Arial" panose="020B0604020202020204" pitchFamily="34" charset="0"/>
                <a:cs typeface="Arial" panose="020B0604020202020204" pitchFamily="34" charset="0"/>
              </a:rPr>
              <a:t>A small local meeting with your legislator.</a:t>
            </a:r>
            <a:endParaRPr lang="en-US" sz="1100" dirty="0">
              <a:latin typeface="Arial" panose="020B0604020202020204" pitchFamily="34" charset="0"/>
              <a:cs typeface="Arial" panose="020B0604020202020204" pitchFamily="34" charset="0"/>
            </a:endParaRPr>
          </a:p>
        </p:txBody>
      </p:sp>
      <p:sp>
        <p:nvSpPr>
          <p:cNvPr id="22" name="TextBox 21"/>
          <p:cNvSpPr txBox="1"/>
          <p:nvPr/>
        </p:nvSpPr>
        <p:spPr>
          <a:xfrm>
            <a:off x="1804939" y="8341928"/>
            <a:ext cx="2161658" cy="507831"/>
          </a:xfrm>
          <a:prstGeom prst="rect">
            <a:avLst/>
          </a:prstGeom>
          <a:noFill/>
        </p:spPr>
        <p:txBody>
          <a:bodyPr wrap="square" rtlCol="0">
            <a:spAutoFit/>
          </a:bodyPr>
          <a:lstStyle/>
          <a:p>
            <a:pPr lvl="0" algn="ctr"/>
            <a:r>
              <a:rPr lang="en-US" sz="1600" dirty="0">
                <a:latin typeface="Arial" panose="020B0604020202020204" pitchFamily="34" charset="0"/>
                <a:cs typeface="Arial" panose="020B0604020202020204" pitchFamily="34" charset="0"/>
              </a:rPr>
              <a:t>Trips to Jefferson City</a:t>
            </a:r>
          </a:p>
          <a:p>
            <a:pPr algn="ctr"/>
            <a:r>
              <a:rPr lang="en-US" sz="1100" dirty="0" smtClean="0">
                <a:latin typeface="Arial" panose="020B0604020202020204" pitchFamily="34" charset="0"/>
                <a:cs typeface="Arial" panose="020B0604020202020204" pitchFamily="34" charset="0"/>
              </a:rPr>
              <a:t>Go to the capital with CEAM.</a:t>
            </a:r>
            <a:endParaRPr lang="en-US" sz="1100" dirty="0">
              <a:latin typeface="Arial" panose="020B0604020202020204" pitchFamily="34" charset="0"/>
              <a:cs typeface="Arial" panose="020B0604020202020204" pitchFamily="34" charset="0"/>
            </a:endParaRPr>
          </a:p>
        </p:txBody>
      </p:sp>
      <p:sp>
        <p:nvSpPr>
          <p:cNvPr id="25" name="TextBox 24"/>
          <p:cNvSpPr txBox="1"/>
          <p:nvPr/>
        </p:nvSpPr>
        <p:spPr>
          <a:xfrm>
            <a:off x="214972" y="4952116"/>
            <a:ext cx="1940599" cy="677108"/>
          </a:xfrm>
          <a:prstGeom prst="rect">
            <a:avLst/>
          </a:prstGeom>
          <a:noFill/>
        </p:spPr>
        <p:txBody>
          <a:bodyPr wrap="square" rtlCol="0">
            <a:spAutoFit/>
          </a:bodyPr>
          <a:lstStyle/>
          <a:p>
            <a:pPr algn="ctr"/>
            <a:r>
              <a:rPr lang="en-US" sz="1600" dirty="0" smtClean="0">
                <a:latin typeface="Arial" panose="020B0604020202020204" pitchFamily="34" charset="0"/>
                <a:cs typeface="Arial" panose="020B0604020202020204" pitchFamily="34" charset="0"/>
              </a:rPr>
              <a:t>Phone Calls</a:t>
            </a:r>
          </a:p>
          <a:p>
            <a:pPr algn="ctr"/>
            <a:r>
              <a:rPr lang="en-US" sz="1100" dirty="0" smtClean="0">
                <a:latin typeface="Arial" panose="020B0604020202020204" pitchFamily="34" charset="0"/>
                <a:cs typeface="Arial" panose="020B0604020202020204" pitchFamily="34" charset="0"/>
              </a:rPr>
              <a:t>To education decision makers and other parents. </a:t>
            </a:r>
            <a:endParaRPr lang="en-US" sz="1100" dirty="0">
              <a:latin typeface="Arial" panose="020B0604020202020204" pitchFamily="34" charset="0"/>
              <a:cs typeface="Arial" panose="020B0604020202020204" pitchFamily="34" charset="0"/>
            </a:endParaRPr>
          </a:p>
        </p:txBody>
      </p:sp>
      <p:sp>
        <p:nvSpPr>
          <p:cNvPr id="26" name="TextBox 25"/>
          <p:cNvSpPr txBox="1"/>
          <p:nvPr/>
        </p:nvSpPr>
        <p:spPr>
          <a:xfrm>
            <a:off x="2885768" y="5665640"/>
            <a:ext cx="2081708" cy="507831"/>
          </a:xfrm>
          <a:prstGeom prst="rect">
            <a:avLst/>
          </a:prstGeom>
          <a:noFill/>
        </p:spPr>
        <p:txBody>
          <a:bodyPr wrap="square" rtlCol="0">
            <a:spAutoFit/>
          </a:bodyPr>
          <a:lstStyle/>
          <a:p>
            <a:pPr algn="ctr"/>
            <a:r>
              <a:rPr lang="en-US" sz="11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E</a:t>
            </a:r>
            <a:r>
              <a:rPr lang="en-US" sz="1600" dirty="0" smtClean="0">
                <a:latin typeface="Arial" panose="020B0604020202020204" pitchFamily="34" charset="0"/>
                <a:cs typeface="Arial" panose="020B0604020202020204" pitchFamily="34" charset="0"/>
              </a:rPr>
              <a:t>mail and Mail</a:t>
            </a:r>
          </a:p>
          <a:p>
            <a:pPr algn="ctr"/>
            <a:r>
              <a:rPr lang="en-US" sz="1100" dirty="0" smtClean="0">
                <a:latin typeface="Arial" panose="020B0604020202020204" pitchFamily="34" charset="0"/>
                <a:cs typeface="Arial" panose="020B0604020202020204" pitchFamily="34" charset="0"/>
              </a:rPr>
              <a:t>To education decision makers.</a:t>
            </a:r>
            <a:endParaRPr lang="en-US" sz="1100" dirty="0">
              <a:latin typeface="Arial" panose="020B0604020202020204" pitchFamily="34" charset="0"/>
              <a:cs typeface="Arial" panose="020B0604020202020204" pitchFamily="34" charset="0"/>
            </a:endParaRPr>
          </a:p>
        </p:txBody>
      </p:sp>
      <p:sp>
        <p:nvSpPr>
          <p:cNvPr id="28" name="TextBox 27"/>
          <p:cNvSpPr txBox="1"/>
          <p:nvPr/>
        </p:nvSpPr>
        <p:spPr>
          <a:xfrm>
            <a:off x="3762374" y="6499301"/>
            <a:ext cx="1909573" cy="677108"/>
          </a:xfrm>
          <a:prstGeom prst="rect">
            <a:avLst/>
          </a:prstGeom>
          <a:noFill/>
        </p:spPr>
        <p:txBody>
          <a:bodyPr wrap="square" rtlCol="0">
            <a:spAutoFit/>
          </a:bodyPr>
          <a:lstStyle/>
          <a:p>
            <a:pPr algn="ctr"/>
            <a:r>
              <a:rPr lang="en-US" sz="1600" dirty="0" smtClean="0">
                <a:latin typeface="Arial" panose="020B0604020202020204" pitchFamily="34" charset="0"/>
                <a:cs typeface="Arial" panose="020B0604020202020204" pitchFamily="34" charset="0"/>
              </a:rPr>
              <a:t>Town Halls</a:t>
            </a:r>
          </a:p>
          <a:p>
            <a:pPr algn="ctr"/>
            <a:r>
              <a:rPr lang="en-US" sz="1100" dirty="0" smtClean="0">
                <a:latin typeface="Arial" panose="020B0604020202020204" pitchFamily="34" charset="0"/>
                <a:cs typeface="Arial" panose="020B0604020202020204" pitchFamily="34" charset="0"/>
              </a:rPr>
              <a:t>Community feedback/ discussion.</a:t>
            </a:r>
            <a:endParaRPr lang="en-US" sz="1100"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17"/>
          <a:stretch>
            <a:fillRect/>
          </a:stretch>
        </p:blipFill>
        <p:spPr>
          <a:xfrm>
            <a:off x="975312" y="7924684"/>
            <a:ext cx="871288" cy="939862"/>
          </a:xfrm>
          <a:prstGeom prst="rect">
            <a:avLst/>
          </a:prstGeom>
        </p:spPr>
      </p:pic>
      <p:sp>
        <p:nvSpPr>
          <p:cNvPr id="9" name="TextBox 8"/>
          <p:cNvSpPr txBox="1"/>
          <p:nvPr/>
        </p:nvSpPr>
        <p:spPr>
          <a:xfrm>
            <a:off x="350976" y="4278816"/>
            <a:ext cx="6194149" cy="430887"/>
          </a:xfrm>
          <a:prstGeom prst="rect">
            <a:avLst/>
          </a:prstGeom>
          <a:noFill/>
        </p:spPr>
        <p:txBody>
          <a:bodyPr wrap="square" rtlCol="0">
            <a:spAutoFit/>
          </a:bodyPr>
          <a:lstStyle>
            <a:defPPr>
              <a:defRPr lang="en-US"/>
            </a:defPPr>
            <a:lvl1pPr algn="ctr">
              <a:defRPr sz="1100">
                <a:latin typeface="Arial" panose="020B0604020202020204" pitchFamily="34" charset="0"/>
                <a:cs typeface="Arial" panose="020B0604020202020204" pitchFamily="34" charset="0"/>
              </a:defRPr>
            </a:lvl1pPr>
          </a:lstStyle>
          <a:p>
            <a:r>
              <a:rPr lang="en-US" dirty="0"/>
              <a:t>Join a group of empowered parents and other concerned community members taking a stand </a:t>
            </a:r>
            <a:r>
              <a:rPr lang="en-US" dirty="0" smtClean="0"/>
              <a:t>for quality education for </a:t>
            </a:r>
            <a:r>
              <a:rPr lang="en-US" dirty="0"/>
              <a:t>all children in </a:t>
            </a:r>
            <a:r>
              <a:rPr lang="en-US" dirty="0" smtClean="0"/>
              <a:t>Missouri.  </a:t>
            </a:r>
            <a:endParaRPr lang="en-US" dirty="0"/>
          </a:p>
        </p:txBody>
      </p:sp>
      <p:sp>
        <p:nvSpPr>
          <p:cNvPr id="30" name="TextBox 31"/>
          <p:cNvSpPr txBox="1"/>
          <p:nvPr/>
        </p:nvSpPr>
        <p:spPr>
          <a:xfrm>
            <a:off x="196728" y="9223161"/>
            <a:ext cx="1924476" cy="57964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200"/>
              </a:spcBef>
            </a:pPr>
            <a:r>
              <a:rPr lang="en-US" sz="1000" dirty="0" smtClean="0">
                <a:solidFill>
                  <a:srgbClr val="777DAF"/>
                </a:solidFill>
                <a:latin typeface="Arial" panose="020B0604020202020204" pitchFamily="34" charset="0"/>
                <a:cs typeface="Arial" panose="020B0604020202020204" pitchFamily="34" charset="0"/>
              </a:rPr>
              <a:t>CONTACT</a:t>
            </a:r>
          </a:p>
          <a:p>
            <a:pPr>
              <a:spcBef>
                <a:spcPts val="200"/>
              </a:spcBef>
            </a:pPr>
            <a:r>
              <a:rPr lang="en-US" sz="1000" dirty="0" smtClean="0">
                <a:solidFill>
                  <a:srgbClr val="777DAF"/>
                </a:solidFill>
                <a:latin typeface="Arial" panose="020B0604020202020204" pitchFamily="34" charset="0"/>
                <a:cs typeface="Arial" panose="020B0604020202020204" pitchFamily="34" charset="0"/>
              </a:rPr>
              <a:t>314-454-6544</a:t>
            </a:r>
            <a:br>
              <a:rPr lang="en-US" sz="1000" dirty="0" smtClean="0">
                <a:solidFill>
                  <a:srgbClr val="777DAF"/>
                </a:solidFill>
                <a:latin typeface="Arial" panose="020B0604020202020204" pitchFamily="34" charset="0"/>
                <a:cs typeface="Arial" panose="020B0604020202020204" pitchFamily="34" charset="0"/>
              </a:rPr>
            </a:br>
            <a:r>
              <a:rPr lang="en-US" sz="1000" dirty="0" smtClean="0">
                <a:solidFill>
                  <a:srgbClr val="777DAF"/>
                </a:solidFill>
                <a:latin typeface="Arial" panose="020B0604020202020204" pitchFamily="34" charset="0"/>
                <a:cs typeface="Arial" panose="020B0604020202020204" pitchFamily="34" charset="0"/>
              </a:rPr>
              <a:t>www.ceamteam.org </a:t>
            </a:r>
            <a:endParaRPr lang="en-US" sz="1000" dirty="0">
              <a:solidFill>
                <a:srgbClr val="777DA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7577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1768</TotalTime>
  <Words>165</Words>
  <Application>Microsoft Office PowerPoint</Application>
  <PresentationFormat>A4 Paper (210x297 mm)</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Karla Ramirez</dc:creator>
  <cp:lastModifiedBy>Karla Ramirez</cp:lastModifiedBy>
  <cp:revision>24</cp:revision>
  <cp:lastPrinted>2015-03-05T21:40:54Z</cp:lastPrinted>
  <dcterms:created xsi:type="dcterms:W3CDTF">2015-02-24T21:53:16Z</dcterms:created>
  <dcterms:modified xsi:type="dcterms:W3CDTF">2015-03-05T21:45:11Z</dcterms:modified>
</cp:coreProperties>
</file>